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59" r:id="rId6"/>
    <p:sldId id="260" r:id="rId7"/>
    <p:sldId id="271" r:id="rId8"/>
    <p:sldId id="272" r:id="rId9"/>
    <p:sldId id="273" r:id="rId10"/>
    <p:sldId id="261" r:id="rId11"/>
    <p:sldId id="268" r:id="rId12"/>
    <p:sldId id="275" r:id="rId13"/>
    <p:sldId id="274" r:id="rId14"/>
    <p:sldId id="267" r:id="rId15"/>
    <p:sldId id="266" r:id="rId16"/>
    <p:sldId id="276" r:id="rId17"/>
    <p:sldId id="265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090-FA9E-4591-9725-DCE79DC12DD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8254-F0CE-47A5-A2F2-EEC617047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89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090-FA9E-4591-9725-DCE79DC12DD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8254-F0CE-47A5-A2F2-EEC617047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7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090-FA9E-4591-9725-DCE79DC12DD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8254-F0CE-47A5-A2F2-EEC617047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4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090-FA9E-4591-9725-DCE79DC12DD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8254-F0CE-47A5-A2F2-EEC617047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80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090-FA9E-4591-9725-DCE79DC12DD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8254-F0CE-47A5-A2F2-EEC617047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46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090-FA9E-4591-9725-DCE79DC12DD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8254-F0CE-47A5-A2F2-EEC617047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23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090-FA9E-4591-9725-DCE79DC12DD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8254-F0CE-47A5-A2F2-EEC617047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15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090-FA9E-4591-9725-DCE79DC12DD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8254-F0CE-47A5-A2F2-EEC617047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22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090-FA9E-4591-9725-DCE79DC12DD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8254-F0CE-47A5-A2F2-EEC617047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42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090-FA9E-4591-9725-DCE79DC12DD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8254-F0CE-47A5-A2F2-EEC617047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4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090-FA9E-4591-9725-DCE79DC12DD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C8254-F0CE-47A5-A2F2-EEC617047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50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1F090-FA9E-4591-9725-DCE79DC12DD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C8254-F0CE-47A5-A2F2-EEC617047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03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idthesaurus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402206"/>
            <a:ext cx="4099240" cy="599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5385" y="731520"/>
            <a:ext cx="631639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NTPrintfk" panose="03000400000000000000" pitchFamily="66" charset="0"/>
              </a:rPr>
              <a:t>Year 3 / 4 English </a:t>
            </a:r>
          </a:p>
          <a:p>
            <a:r>
              <a:rPr lang="en-GB" sz="5400" dirty="0" smtClean="0">
                <a:latin typeface="NTPrintfk" panose="03000400000000000000" pitchFamily="66" charset="0"/>
              </a:rPr>
              <a:t>1</a:t>
            </a:r>
            <a:r>
              <a:rPr lang="en-GB" sz="5400" baseline="30000" dirty="0" smtClean="0">
                <a:latin typeface="NTPrintfk" panose="03000400000000000000" pitchFamily="66" charset="0"/>
              </a:rPr>
              <a:t>st</a:t>
            </a:r>
            <a:r>
              <a:rPr lang="en-GB" sz="5400" dirty="0" smtClean="0">
                <a:latin typeface="NTPrintfk" panose="03000400000000000000" pitchFamily="66" charset="0"/>
              </a:rPr>
              <a:t> – 5</a:t>
            </a:r>
            <a:r>
              <a:rPr lang="en-GB" sz="5400" baseline="30000" dirty="0" smtClean="0">
                <a:latin typeface="NTPrintfk" panose="03000400000000000000" pitchFamily="66" charset="0"/>
              </a:rPr>
              <a:t>th</a:t>
            </a:r>
            <a:r>
              <a:rPr lang="en-GB" sz="5400" dirty="0" smtClean="0">
                <a:latin typeface="NTPrintfk" panose="03000400000000000000" pitchFamily="66" charset="0"/>
              </a:rPr>
              <a:t> February</a:t>
            </a:r>
          </a:p>
          <a:p>
            <a:endParaRPr lang="en-GB" sz="6000" dirty="0" smtClean="0">
              <a:latin typeface="NTPrintfk" panose="03000400000000000000" pitchFamily="66" charset="0"/>
            </a:endParaRPr>
          </a:p>
          <a:p>
            <a:pPr algn="ctr"/>
            <a:r>
              <a:rPr lang="en-GB" sz="6000" dirty="0" smtClean="0">
                <a:latin typeface="NTPrintfk" panose="03000400000000000000" pitchFamily="66" charset="0"/>
              </a:rPr>
              <a:t>Leon and Bob </a:t>
            </a:r>
          </a:p>
          <a:p>
            <a:pPr algn="ctr"/>
            <a:r>
              <a:rPr lang="en-GB" sz="6000" dirty="0" smtClean="0">
                <a:latin typeface="NTPrintfk" panose="03000400000000000000" pitchFamily="66" charset="0"/>
              </a:rPr>
              <a:t>by Simon James</a:t>
            </a:r>
            <a:endParaRPr lang="en-GB" sz="6000" dirty="0">
              <a:latin typeface="NTPrintfk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2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Wednesday 3</a:t>
            </a:r>
            <a:r>
              <a:rPr lang="en-GB" baseline="30000" dirty="0" smtClean="0"/>
              <a:t>rd</a:t>
            </a:r>
            <a:r>
              <a:rPr lang="en-GB" dirty="0" smtClean="0"/>
              <a:t> February 2021</a:t>
            </a:r>
            <a:br>
              <a:rPr lang="en-GB" dirty="0" smtClean="0"/>
            </a:br>
            <a:r>
              <a:rPr lang="en-GB" sz="2400" b="1" dirty="0" smtClean="0"/>
              <a:t>Writing a letter in role as a character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t="5406" r="27763" b="9872"/>
          <a:stretch/>
        </p:blipFill>
        <p:spPr>
          <a:xfrm>
            <a:off x="288757" y="1353804"/>
            <a:ext cx="6769769" cy="50211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7705" y="1690688"/>
            <a:ext cx="3846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Remind yourself about the story so far.</a:t>
            </a:r>
          </a:p>
          <a:p>
            <a:endParaRPr lang="en-GB" dirty="0"/>
          </a:p>
          <a:p>
            <a:r>
              <a:rPr lang="en-GB" dirty="0" smtClean="0"/>
              <a:t>This is the next page for you to look at.</a:t>
            </a:r>
          </a:p>
          <a:p>
            <a:endParaRPr lang="en-GB" dirty="0"/>
          </a:p>
          <a:p>
            <a:r>
              <a:rPr lang="en-GB" dirty="0" smtClean="0"/>
              <a:t>Why does Leon’s dad send him letters?</a:t>
            </a:r>
          </a:p>
          <a:p>
            <a:endParaRPr lang="en-GB" dirty="0"/>
          </a:p>
          <a:p>
            <a:r>
              <a:rPr lang="en-GB" dirty="0" smtClean="0"/>
              <a:t>How do you think Leon feels when he receives one?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2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4" t="9737" r="58421" b="50203"/>
          <a:stretch/>
        </p:blipFill>
        <p:spPr>
          <a:xfrm>
            <a:off x="9186203" y="4123711"/>
            <a:ext cx="2477394" cy="23655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50" y="629872"/>
            <a:ext cx="10655104" cy="55880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 smtClean="0"/>
              <a:t>Today you are going to imagine that you are Leon and write a letter to Leon’s dad. Think carefully about what Leon might say. You can use information from the text to help you and your imagination to make up some extra details.</a:t>
            </a:r>
          </a:p>
          <a:p>
            <a:pPr algn="just">
              <a:buFontTx/>
              <a:buChar char="-"/>
            </a:pPr>
            <a:r>
              <a:rPr lang="en-GB" dirty="0" smtClean="0"/>
              <a:t>Leon’s life in his new home / new town. What is his new home like? What is his day to day life like? What is his school like?</a:t>
            </a:r>
          </a:p>
          <a:p>
            <a:pPr algn="just">
              <a:buFontTx/>
              <a:buChar char="-"/>
            </a:pPr>
            <a:r>
              <a:rPr lang="en-GB" dirty="0" smtClean="0"/>
              <a:t>Leon’s thoughts and feelings.</a:t>
            </a:r>
          </a:p>
          <a:p>
            <a:pPr algn="just">
              <a:buFontTx/>
              <a:buChar char="-"/>
            </a:pPr>
            <a:r>
              <a:rPr lang="en-GB" dirty="0" smtClean="0"/>
              <a:t>Questions he might ask his dad about his life away from home in the army. What are his army barracks like? The food? When will he be home next?</a:t>
            </a:r>
          </a:p>
        </p:txBody>
      </p:sp>
    </p:spTree>
    <p:extLst>
      <p:ext uri="{BB962C8B-B14F-4D97-AF65-F5344CB8AC3E}">
        <p14:creationId xmlns:p14="http://schemas.microsoft.com/office/powerpoint/2010/main" val="2400207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868" y="503086"/>
            <a:ext cx="6096000" cy="53585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Park Street</a:t>
            </a:r>
            <a:endParaRPr lang="en-GB" sz="1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Maidstone</a:t>
            </a:r>
            <a:endParaRPr lang="en-GB" sz="1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Kent</a:t>
            </a:r>
            <a:endParaRPr lang="en-GB" sz="1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i="1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GB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February 2021</a:t>
            </a:r>
            <a:endParaRPr lang="en-GB" sz="1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Dear Dad,</a:t>
            </a:r>
            <a:endParaRPr lang="en-GB" sz="1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So much has happened since your last letter. </a:t>
            </a:r>
            <a:r>
              <a:rPr lang="en-GB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 Mum and I moved into the new house in town. It is huge! My bedroom is really cosy and decorated in my favourite colours although I still miss my old room. </a:t>
            </a:r>
            <a:endParaRPr lang="en-GB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your room like at the barracks? On my bedside table I have all of my shiny football trophies plus my favourite picture of you in your dark-green uniform. I can’t wait to play football with you in the park next to our house. </a:t>
            </a:r>
            <a:endParaRPr lang="en-GB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0794" y="604911"/>
            <a:ext cx="43891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Here is an example letter opening which might help you with your work.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 smtClean="0"/>
              <a:t>Remember </a:t>
            </a:r>
            <a:r>
              <a:rPr lang="en-GB" sz="2400" dirty="0"/>
              <a:t>to write in first person (I, we, me) as you are imagining you are Leon</a:t>
            </a:r>
            <a:r>
              <a:rPr lang="en-GB" sz="2400" dirty="0" smtClean="0"/>
              <a:t>. Try to include interesting details.</a:t>
            </a:r>
            <a:endParaRPr lang="en-GB" sz="2400" dirty="0"/>
          </a:p>
          <a:p>
            <a:pPr algn="just"/>
            <a:r>
              <a:rPr lang="en-GB" sz="2400" dirty="0"/>
              <a:t>Check your work through carefully.</a:t>
            </a:r>
          </a:p>
        </p:txBody>
      </p:sp>
    </p:spTree>
    <p:extLst>
      <p:ext uri="{BB962C8B-B14F-4D97-AF65-F5344CB8AC3E}">
        <p14:creationId xmlns:p14="http://schemas.microsoft.com/office/powerpoint/2010/main" val="1954734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6" y="419906"/>
            <a:ext cx="4358360" cy="61215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804" y="356601"/>
            <a:ext cx="5066092" cy="62481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31226" y="187789"/>
            <a:ext cx="4318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These also might help you to plan and organise your work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41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Thursday 4</a:t>
            </a:r>
            <a:r>
              <a:rPr lang="en-GB" baseline="30000" dirty="0" smtClean="0"/>
              <a:t>th</a:t>
            </a:r>
            <a:r>
              <a:rPr lang="en-GB" dirty="0" smtClean="0"/>
              <a:t> February</a:t>
            </a:r>
            <a:br>
              <a:rPr lang="en-GB" dirty="0" smtClean="0"/>
            </a:br>
            <a:r>
              <a:rPr lang="en-GB" sz="2200" dirty="0" smtClean="0"/>
              <a:t> Writing a </a:t>
            </a:r>
            <a:r>
              <a:rPr lang="en-GB" sz="2200" dirty="0" smtClean="0"/>
              <a:t>description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64458" cy="435133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Look at the picture of Leon’s bedroom. His room contains evidence of his life and reflects who he is a person, his family and </a:t>
            </a:r>
            <a:r>
              <a:rPr lang="en-GB" sz="2400" dirty="0" smtClean="0"/>
              <a:t>his interests.</a:t>
            </a:r>
          </a:p>
          <a:p>
            <a:r>
              <a:rPr lang="en-GB" sz="2400" dirty="0" smtClean="0"/>
              <a:t>Write a list of things you can see in Leon’s room. Try to add some adjectives to describe them.</a:t>
            </a:r>
          </a:p>
          <a:p>
            <a:r>
              <a:rPr lang="en-GB" sz="2400" dirty="0" err="1" smtClean="0"/>
              <a:t>Eg</a:t>
            </a:r>
            <a:r>
              <a:rPr lang="en-GB" sz="2400" dirty="0" smtClean="0"/>
              <a:t>. shiny, gold football trophy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          messy, crumpled clothes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cosy bed with a soft, red duvet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These are all </a:t>
            </a:r>
            <a:r>
              <a:rPr lang="en-GB" sz="2400" u="sng" dirty="0" smtClean="0"/>
              <a:t>expanded noun phrases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7" t="5405" r="27763" b="11574"/>
          <a:stretch/>
        </p:blipFill>
        <p:spPr>
          <a:xfrm>
            <a:off x="7343335" y="365125"/>
            <a:ext cx="4029222" cy="61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0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595438" y="162266"/>
            <a:ext cx="9758362" cy="5966833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38100" algn="in">
            <a:solidFill>
              <a:srgbClr val="3B618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46425" y="162267"/>
            <a:ext cx="73612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Prepositions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28008" y="815233"/>
            <a:ext cx="1346200" cy="51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about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above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across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after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against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along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among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around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before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behind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573464" y="807664"/>
            <a:ext cx="1417638" cy="536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below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beneath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beside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between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down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during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except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from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512081" y="815233"/>
            <a:ext cx="1584325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 front of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inside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instead of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into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like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near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of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off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onto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on top of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704137" y="853332"/>
            <a:ext cx="1957388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out of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outside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over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past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since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through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toward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under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underneath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until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661525" y="926441"/>
            <a:ext cx="16922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up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upon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with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within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without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963" y="5908439"/>
            <a:ext cx="10564837" cy="830997"/>
          </a:xfrm>
          <a:prstGeom prst="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Look at this word mat to remind yourself what prepositions are. They explain where or when things are in relation to something else.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84383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7" t="36380" r="28852" b="11573"/>
          <a:stretch/>
        </p:blipFill>
        <p:spPr>
          <a:xfrm>
            <a:off x="8989254" y="4037428"/>
            <a:ext cx="2602524" cy="26138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63" y="432923"/>
            <a:ext cx="10515600" cy="4351338"/>
          </a:xfrm>
        </p:spPr>
        <p:txBody>
          <a:bodyPr/>
          <a:lstStyle/>
          <a:p>
            <a:r>
              <a:rPr lang="en-GB" dirty="0" smtClean="0"/>
              <a:t>Add some prepositional phrases to your ideas about Leon’s bedroom</a:t>
            </a:r>
          </a:p>
          <a:p>
            <a:r>
              <a:rPr lang="en-GB" dirty="0" err="1" smtClean="0"/>
              <a:t>Eg</a:t>
            </a:r>
            <a:r>
              <a:rPr lang="en-GB" dirty="0" smtClean="0"/>
              <a:t>. on the shelf / under the bed / in the drawer</a:t>
            </a:r>
          </a:p>
          <a:p>
            <a:endParaRPr lang="en-GB" dirty="0"/>
          </a:p>
          <a:p>
            <a:pPr algn="just"/>
            <a:r>
              <a:rPr lang="en-GB" dirty="0" smtClean="0"/>
              <a:t>You are now going to use your ideas to write a description of Leon’s bedroom. Remember to write in full sentences and include </a:t>
            </a:r>
            <a:r>
              <a:rPr lang="en-GB" u="sng" dirty="0" smtClean="0"/>
              <a:t>prepositions</a:t>
            </a:r>
            <a:r>
              <a:rPr lang="en-GB" dirty="0" smtClean="0"/>
              <a:t> and </a:t>
            </a:r>
            <a:r>
              <a:rPr lang="en-GB" u="sng" dirty="0" smtClean="0"/>
              <a:t>expanded noun phrases</a:t>
            </a:r>
            <a:r>
              <a:rPr lang="en-GB" dirty="0" smtClean="0"/>
              <a:t>. Check your full stops, capital letters and commas. Try to include lots of interesting vocabulary and use a dictionary or thesaurus if you have one.</a:t>
            </a:r>
          </a:p>
          <a:p>
            <a:pPr marL="0" indent="0" algn="just">
              <a:buNone/>
            </a:pPr>
            <a:r>
              <a:rPr lang="en-GB" sz="2400" i="1" dirty="0" smtClean="0"/>
              <a:t>	Year 4 please try to write in paragraphs </a:t>
            </a:r>
            <a:r>
              <a:rPr lang="en-GB" sz="2400" i="1" dirty="0" smtClean="0">
                <a:sym typeface="Wingdings" panose="05000000000000000000" pitchFamily="2" charset="2"/>
              </a:rPr>
              <a:t> 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426770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Friday 5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February</a:t>
            </a:r>
            <a:br>
              <a:rPr lang="en-GB" dirty="0" smtClean="0"/>
            </a:br>
            <a:r>
              <a:rPr lang="en-GB" sz="2200" dirty="0" smtClean="0"/>
              <a:t>Writing a poem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Earlier in the week we looked at then wrote about Leon’s bedroom.</a:t>
            </a:r>
          </a:p>
          <a:p>
            <a:endParaRPr lang="en-GB" dirty="0"/>
          </a:p>
          <a:p>
            <a:r>
              <a:rPr lang="en-GB" dirty="0" smtClean="0"/>
              <a:t>Have a think about your own room. What is in there? What things are special? How is it decorated? What are your favourite memories? </a:t>
            </a:r>
          </a:p>
          <a:p>
            <a:r>
              <a:rPr lang="en-GB" dirty="0" smtClean="0"/>
              <a:t>Create a brainstorm to show your ideas. Try to include some expanded noun phrases and prepositions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7751298" y="4642338"/>
            <a:ext cx="1758462" cy="120982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870873" y="4768066"/>
            <a:ext cx="1519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My bedroom</a:t>
            </a:r>
            <a:endParaRPr lang="en-GB" sz="24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738425" y="5500468"/>
            <a:ext cx="1132448" cy="351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390184" y="4768066"/>
            <a:ext cx="1230924" cy="2259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080695" y="5796512"/>
            <a:ext cx="618978" cy="647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24271" y="3844737"/>
            <a:ext cx="1378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Old photographs of precious memories pinned to the wall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35062" y="5247249"/>
            <a:ext cx="1674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cuddly, well-loved bear snuggled under the duvet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795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33" y="292246"/>
            <a:ext cx="11456963" cy="64039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dirty="0" smtClean="0"/>
              <a:t>You are now going to use your ideas to write a poem about your bedroom. If you prefer you can write about an imaginary room. Remember to start a new line (with a capital letter) for each idea. </a:t>
            </a:r>
            <a:r>
              <a:rPr lang="en-GB" dirty="0" smtClean="0"/>
              <a:t>You might wish to use some of these sentence starters to help you. Remember to give your poem a title.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i="1" dirty="0" smtClean="0"/>
              <a:t>In my room…</a:t>
            </a:r>
          </a:p>
          <a:p>
            <a:pPr marL="0" indent="0">
              <a:buNone/>
            </a:pPr>
            <a:r>
              <a:rPr lang="en-GB" i="1" dirty="0" smtClean="0"/>
              <a:t>On my wall…</a:t>
            </a:r>
          </a:p>
          <a:p>
            <a:pPr marL="0" indent="0">
              <a:buNone/>
            </a:pPr>
            <a:r>
              <a:rPr lang="en-GB" i="1" dirty="0" smtClean="0"/>
              <a:t>Under my bed I keep…</a:t>
            </a:r>
          </a:p>
          <a:p>
            <a:pPr marL="0" indent="0">
              <a:buNone/>
            </a:pPr>
            <a:r>
              <a:rPr lang="en-GB" i="1" dirty="0" smtClean="0"/>
              <a:t>In the corner….</a:t>
            </a:r>
          </a:p>
          <a:p>
            <a:pPr marL="0" indent="0">
              <a:buNone/>
            </a:pPr>
            <a:r>
              <a:rPr lang="en-GB" i="1" dirty="0" smtClean="0"/>
              <a:t>On the shelf…</a:t>
            </a:r>
          </a:p>
          <a:p>
            <a:pPr marL="0" indent="0">
              <a:buNone/>
            </a:pPr>
            <a:r>
              <a:rPr lang="en-GB" i="1" dirty="0" smtClean="0"/>
              <a:t>Behind my chair…</a:t>
            </a:r>
          </a:p>
          <a:p>
            <a:pPr marL="0" indent="0">
              <a:buNone/>
            </a:pPr>
            <a:r>
              <a:rPr lang="en-GB" i="1" dirty="0" smtClean="0"/>
              <a:t>Through my window…</a:t>
            </a:r>
          </a:p>
          <a:p>
            <a:pPr marL="0" indent="0">
              <a:buNone/>
            </a:pPr>
            <a:r>
              <a:rPr lang="en-GB" i="1" dirty="0" smtClean="0"/>
              <a:t>It’s a special place because….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12" y="2236762"/>
            <a:ext cx="3974123" cy="39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5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Monday 1</a:t>
            </a:r>
            <a:r>
              <a:rPr lang="en-GB" baseline="30000" dirty="0" smtClean="0"/>
              <a:t>st</a:t>
            </a:r>
            <a:r>
              <a:rPr lang="en-GB" dirty="0" smtClean="0"/>
              <a:t> February 2021</a:t>
            </a:r>
            <a:br>
              <a:rPr lang="en-GB" dirty="0" smtClean="0"/>
            </a:br>
            <a:r>
              <a:rPr lang="en-GB" sz="2400" b="1" dirty="0" smtClean="0"/>
              <a:t>Making story predictions and developing an understanding of characters</a:t>
            </a:r>
            <a:endParaRPr lang="en-GB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8" y="1690688"/>
            <a:ext cx="3401387" cy="4977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4542" y="1871003"/>
            <a:ext cx="67806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Look carefully at the front cover of the book.</a:t>
            </a:r>
          </a:p>
          <a:p>
            <a:endParaRPr lang="en-GB" sz="2400" dirty="0" smtClean="0"/>
          </a:p>
          <a:p>
            <a:r>
              <a:rPr lang="en-GB" sz="2400" dirty="0" smtClean="0"/>
              <a:t>What are your predictions for the text? What do you think the story might be about? What do you </a:t>
            </a:r>
            <a:r>
              <a:rPr lang="en-GB" sz="2400" dirty="0" smtClean="0"/>
              <a:t>think </a:t>
            </a:r>
            <a:r>
              <a:rPr lang="en-GB" sz="2400" dirty="0" smtClean="0"/>
              <a:t>will happen to the characters? Where do you think the story is set?</a:t>
            </a:r>
          </a:p>
          <a:p>
            <a:endParaRPr lang="en-GB" sz="2400" dirty="0"/>
          </a:p>
          <a:p>
            <a:r>
              <a:rPr lang="en-GB" sz="2400" dirty="0" smtClean="0"/>
              <a:t>Write a sentence for each of your answers. Remember to punctuate them correctly with capital letters and full stops.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2552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3307" r="21921"/>
          <a:stretch/>
        </p:blipFill>
        <p:spPr>
          <a:xfrm>
            <a:off x="258417" y="421395"/>
            <a:ext cx="8158751" cy="5937201"/>
          </a:xfrm>
        </p:spPr>
      </p:pic>
      <p:sp>
        <p:nvSpPr>
          <p:cNvPr id="5" name="TextBox 4"/>
          <p:cNvSpPr txBox="1"/>
          <p:nvPr/>
        </p:nvSpPr>
        <p:spPr>
          <a:xfrm>
            <a:off x="8778240" y="534572"/>
            <a:ext cx="27291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Read the first page of the book.</a:t>
            </a:r>
          </a:p>
          <a:p>
            <a:r>
              <a:rPr lang="en-GB" sz="2400" dirty="0" smtClean="0"/>
              <a:t>Look carefully at the picture. What can you see?  What do we know about Leon?</a:t>
            </a:r>
          </a:p>
          <a:p>
            <a:endParaRPr lang="en-GB" sz="2400" dirty="0"/>
          </a:p>
          <a:p>
            <a:r>
              <a:rPr lang="en-GB" sz="2400" dirty="0" smtClean="0"/>
              <a:t>Write at least two sentences to explain your thoughts.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8639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t="6603" r="26847"/>
          <a:stretch/>
        </p:blipFill>
        <p:spPr>
          <a:xfrm>
            <a:off x="337624" y="478301"/>
            <a:ext cx="7217612" cy="5584874"/>
          </a:xfrm>
        </p:spPr>
      </p:pic>
      <p:sp>
        <p:nvSpPr>
          <p:cNvPr id="6" name="TextBox 5"/>
          <p:cNvSpPr txBox="1"/>
          <p:nvPr/>
        </p:nvSpPr>
        <p:spPr>
          <a:xfrm>
            <a:off x="7962314" y="604911"/>
            <a:ext cx="40092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is the next page of the book.</a:t>
            </a:r>
          </a:p>
          <a:p>
            <a:endParaRPr lang="en-GB" sz="2400" dirty="0"/>
          </a:p>
          <a:p>
            <a:r>
              <a:rPr lang="en-GB" sz="2400" dirty="0" smtClean="0"/>
              <a:t>What have we found out about Bob? Why can no one else see him?</a:t>
            </a:r>
          </a:p>
          <a:p>
            <a:endParaRPr lang="en-GB" sz="2400" dirty="0"/>
          </a:p>
          <a:p>
            <a:r>
              <a:rPr lang="en-GB" sz="2400" dirty="0" smtClean="0"/>
              <a:t>Write a sentence to explain who you think Bob is.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3277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Tuesday 2</a:t>
            </a:r>
            <a:r>
              <a:rPr lang="en-GB" baseline="30000" dirty="0" smtClean="0"/>
              <a:t>nd</a:t>
            </a:r>
            <a:r>
              <a:rPr lang="en-GB" dirty="0" smtClean="0"/>
              <a:t> February 2021</a:t>
            </a:r>
            <a:br>
              <a:rPr lang="en-GB" dirty="0" smtClean="0"/>
            </a:br>
            <a:r>
              <a:rPr lang="en-GB" sz="2400" b="1" dirty="0" smtClean="0"/>
              <a:t>Writing a character profile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98" y="1910031"/>
            <a:ext cx="2973559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7594" y="1910031"/>
            <a:ext cx="633046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have we found out about the story so far?</a:t>
            </a:r>
          </a:p>
          <a:p>
            <a:endParaRPr lang="en-GB" sz="2800" dirty="0" smtClean="0"/>
          </a:p>
          <a:p>
            <a:r>
              <a:rPr lang="en-GB" sz="2800" dirty="0" smtClean="0"/>
              <a:t>Who is Leon? Who is Bob?</a:t>
            </a:r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939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2780" r="26416" b="-1"/>
          <a:stretch/>
        </p:blipFill>
        <p:spPr>
          <a:xfrm>
            <a:off x="281353" y="478301"/>
            <a:ext cx="7112501" cy="5584874"/>
          </a:xfrm>
        </p:spPr>
      </p:pic>
      <p:sp>
        <p:nvSpPr>
          <p:cNvPr id="7" name="TextBox 6"/>
          <p:cNvSpPr txBox="1"/>
          <p:nvPr/>
        </p:nvSpPr>
        <p:spPr>
          <a:xfrm>
            <a:off x="8004517" y="618978"/>
            <a:ext cx="38826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the next page of the story for you to read.</a:t>
            </a:r>
          </a:p>
          <a:p>
            <a:endParaRPr lang="en-GB" dirty="0"/>
          </a:p>
          <a:p>
            <a:r>
              <a:rPr lang="en-GB" dirty="0"/>
              <a:t>Today we are going to be thinking about characters.</a:t>
            </a:r>
          </a:p>
          <a:p>
            <a:endParaRPr lang="en-GB" dirty="0"/>
          </a:p>
          <a:p>
            <a:r>
              <a:rPr lang="en-GB" dirty="0"/>
              <a:t>The main character in this book is Leon.</a:t>
            </a:r>
          </a:p>
          <a:p>
            <a:endParaRPr lang="en-GB" dirty="0"/>
          </a:p>
          <a:p>
            <a:r>
              <a:rPr lang="en-GB" dirty="0"/>
              <a:t>What do we know about him so far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Write down some notes or you could use a brainstorm like the one below.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9298745" y="5064369"/>
            <a:ext cx="1392701" cy="9988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594165" y="5302162"/>
            <a:ext cx="115355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Leon</a:t>
            </a:r>
            <a:endParaRPr lang="en-GB" sz="2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464018" y="4752535"/>
            <a:ext cx="436098" cy="464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003324" y="5845265"/>
            <a:ext cx="436098" cy="464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1"/>
          </p:cNvCxnSpPr>
          <p:nvPr/>
        </p:nvCxnSpPr>
        <p:spPr>
          <a:xfrm flipH="1" flipV="1">
            <a:off x="9003324" y="4866295"/>
            <a:ext cx="499377" cy="3443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0677376" y="5753546"/>
            <a:ext cx="499377" cy="3443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4"/>
          </p:cNvCxnSpPr>
          <p:nvPr/>
        </p:nvCxnSpPr>
        <p:spPr>
          <a:xfrm flipH="1">
            <a:off x="9995095" y="6063175"/>
            <a:ext cx="1" cy="506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945857" y="4478754"/>
            <a:ext cx="1" cy="506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8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326" y="329118"/>
            <a:ext cx="6096000" cy="54358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n-GB" sz="2800" dirty="0" smtClean="0">
                <a:ea typeface="Calibri" panose="020F0502020204030204" pitchFamily="34" charset="0"/>
                <a:cs typeface="Arial" panose="020B0604020202020204" pitchFamily="34" charset="0"/>
              </a:rPr>
              <a:t>Now think about these questions…..</a:t>
            </a:r>
          </a:p>
          <a:p>
            <a:pPr>
              <a:spcAft>
                <a:spcPts val="800"/>
              </a:spcAft>
            </a:pPr>
            <a:endParaRPr lang="en-GB" sz="28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How 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old do you think Leon is?</a:t>
            </a:r>
            <a:endParaRPr lang="en-GB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Where does he live? </a:t>
            </a:r>
            <a:endParaRPr lang="en-GB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Who does he live with?</a:t>
            </a:r>
            <a:endParaRPr lang="en-GB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Who doesn’t he live with and why</a:t>
            </a:r>
            <a:r>
              <a:rPr lang="en-GB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>
                <a:cs typeface="Arial" panose="020B0604020202020204" pitchFamily="34" charset="0"/>
              </a:rPr>
              <a:t>Who is Bob</a:t>
            </a:r>
            <a:r>
              <a:rPr lang="en-US" sz="2400" dirty="0" smtClean="0">
                <a:cs typeface="Arial" panose="020B0604020202020204" pitchFamily="34" charset="0"/>
              </a:rPr>
              <a:t>?</a:t>
            </a:r>
            <a:endParaRPr lang="en-GB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What does Leon do with Bob</a:t>
            </a:r>
            <a:r>
              <a:rPr lang="en-US" sz="2400" dirty="0" smtClean="0">
                <a:cs typeface="Arial" panose="020B0604020202020204" pitchFamily="34" charset="0"/>
              </a:rPr>
              <a:t>?</a:t>
            </a:r>
            <a:endParaRPr lang="en-GB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Why might Leon have an imaginary friend</a:t>
            </a:r>
            <a:r>
              <a:rPr lang="en-US" sz="2400" dirty="0" smtClean="0">
                <a:cs typeface="Arial" panose="020B0604020202020204" pitchFamily="34" charset="0"/>
              </a:rPr>
              <a:t>?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 smtClean="0">
                <a:cs typeface="Arial" panose="020B0604020202020204" pitchFamily="34" charset="0"/>
              </a:rPr>
              <a:t>Try to add some more information to your notes or brainstorm</a:t>
            </a:r>
            <a:endParaRPr lang="en-GB" sz="2400" dirty="0"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8" t="27664" r="8718" b="17089"/>
          <a:stretch/>
        </p:blipFill>
        <p:spPr>
          <a:xfrm rot="5400000">
            <a:off x="7517683" y="655649"/>
            <a:ext cx="3745003" cy="33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2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981" y="728345"/>
            <a:ext cx="10542564" cy="59819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100" dirty="0" smtClean="0"/>
              <a:t>Now you are going to use your notes to write a character profile about Leon explaining what we know about him so far and what we think about him.</a:t>
            </a:r>
          </a:p>
          <a:p>
            <a:pPr marL="0" indent="0" algn="just">
              <a:buNone/>
            </a:pPr>
            <a:r>
              <a:rPr lang="en-GB" sz="3200" dirty="0"/>
              <a:t>Here is an example opening to help you out.</a:t>
            </a:r>
          </a:p>
          <a:p>
            <a:pPr marL="0" indent="0" algn="just">
              <a:buNone/>
            </a:pPr>
            <a:endParaRPr lang="en-GB" sz="3200" dirty="0"/>
          </a:p>
          <a:p>
            <a:pPr marL="0" indent="0" algn="just">
              <a:buNone/>
            </a:pPr>
            <a:r>
              <a:rPr lang="en-GB" sz="3200" i="1" dirty="0"/>
              <a:t>Leon is the main character in ‘Leon and Bob’. He is a young boy who has just moved into town with his mum. From looking at the illustrations, I think he is about eight years old. Leon’s dad does not live with him as he is away in the army.</a:t>
            </a:r>
          </a:p>
          <a:p>
            <a:pPr marL="0" indent="0" algn="just">
              <a:buNone/>
            </a:pPr>
            <a:r>
              <a:rPr lang="en-GB" sz="3200" i="1" dirty="0"/>
              <a:t>I think Leon might be lonely because….</a:t>
            </a:r>
          </a:p>
          <a:p>
            <a:pPr marL="0" indent="0" algn="just">
              <a:buNone/>
            </a:pPr>
            <a:r>
              <a:rPr lang="en-GB" sz="3200" i="1" dirty="0"/>
              <a:t>In the text….</a:t>
            </a:r>
          </a:p>
          <a:p>
            <a:pPr marL="0" indent="0" algn="just">
              <a:buNone/>
            </a:pPr>
            <a:endParaRPr lang="en-GB" sz="3100" dirty="0" smtClean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045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4" t="9737" r="58421" b="50203"/>
          <a:stretch/>
        </p:blipFill>
        <p:spPr>
          <a:xfrm>
            <a:off x="7716252" y="1546264"/>
            <a:ext cx="3497179" cy="33392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5867" y="584396"/>
            <a:ext cx="68568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You need to write in full sentences and correct punctuation. Year 4 should try to write in  paragraphs. Try to explain your ideas using the text and think carefully about the words you are using. 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Remember to check your work through carefully including spellings and punctuation.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Can you </a:t>
            </a:r>
            <a:r>
              <a:rPr lang="en-US" sz="2400" dirty="0"/>
              <a:t>improve your vocabulary? Find a word in the thesaurus and choose a more interesting alternative. Or change a word if you have repeated it a lot.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If you do not have a thesaurus at home you can use </a:t>
            </a:r>
            <a:r>
              <a:rPr lang="en-US" sz="2400" dirty="0">
                <a:hlinkClick r:id="rId3"/>
              </a:rPr>
              <a:t>https://kidthesaurus.com/</a:t>
            </a:r>
            <a:r>
              <a:rPr lang="en-US" sz="2400" dirty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46066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1158</Words>
  <Application>Microsoft Office PowerPoint</Application>
  <PresentationFormat>Widescreen</PresentationFormat>
  <Paragraphs>169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Berlin Sans FB</vt:lpstr>
      <vt:lpstr>Calibri</vt:lpstr>
      <vt:lpstr>Calibri Light</vt:lpstr>
      <vt:lpstr>NTPrintfk</vt:lpstr>
      <vt:lpstr>Times New Roman</vt:lpstr>
      <vt:lpstr>Verdana</vt:lpstr>
      <vt:lpstr>Wingdings</vt:lpstr>
      <vt:lpstr>Office Theme</vt:lpstr>
      <vt:lpstr>PowerPoint Presentation</vt:lpstr>
      <vt:lpstr>Monday 1st February 2021 Making story predictions and developing an understanding of characters</vt:lpstr>
      <vt:lpstr>PowerPoint Presentation</vt:lpstr>
      <vt:lpstr>PowerPoint Presentation</vt:lpstr>
      <vt:lpstr>Tuesday 2nd February 2021 Writing a character profile</vt:lpstr>
      <vt:lpstr>PowerPoint Presentation</vt:lpstr>
      <vt:lpstr>PowerPoint Presentation</vt:lpstr>
      <vt:lpstr>PowerPoint Presentation</vt:lpstr>
      <vt:lpstr>PowerPoint Presentation</vt:lpstr>
      <vt:lpstr>Wednesday 3rd February 2021 Writing a letter in role as a character </vt:lpstr>
      <vt:lpstr>PowerPoint Presentation</vt:lpstr>
      <vt:lpstr>PowerPoint Presentation</vt:lpstr>
      <vt:lpstr>PowerPoint Presentation</vt:lpstr>
      <vt:lpstr>Thursday 4th February  Writing a description</vt:lpstr>
      <vt:lpstr>PowerPoint Presentation</vt:lpstr>
      <vt:lpstr>PowerPoint Presentation</vt:lpstr>
      <vt:lpstr>Friday 5th February Writing a poem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26</cp:revision>
  <dcterms:created xsi:type="dcterms:W3CDTF">2021-01-19T10:06:44Z</dcterms:created>
  <dcterms:modified xsi:type="dcterms:W3CDTF">2021-01-26T12:48:21Z</dcterms:modified>
</cp:coreProperties>
</file>