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9" r:id="rId7"/>
    <p:sldId id="261" r:id="rId8"/>
    <p:sldId id="267"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811F090-FA9E-4591-9725-DCE79DC12DDA}" type="datetimeFigureOut">
              <a:rPr lang="en-GB" smtClean="0"/>
              <a:t>01/02/2021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BC8254-F0CE-47A5-A2F2-EEC6170473A4}" type="slidenum">
              <a:rPr lang="en-GB" smtClean="0"/>
              <a:t>‹#›</a:t>
            </a:fld>
            <a:endParaRPr lang="en-GB"/>
          </a:p>
        </p:txBody>
      </p:sp>
    </p:spTree>
    <p:extLst>
      <p:ext uri="{BB962C8B-B14F-4D97-AF65-F5344CB8AC3E}">
        <p14:creationId xmlns:p14="http://schemas.microsoft.com/office/powerpoint/2010/main" val="3309895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811F090-FA9E-4591-9725-DCE79DC12DDA}" type="datetimeFigureOut">
              <a:rPr lang="en-GB" smtClean="0"/>
              <a:t>01/02/2021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BC8254-F0CE-47A5-A2F2-EEC6170473A4}" type="slidenum">
              <a:rPr lang="en-GB" smtClean="0"/>
              <a:t>‹#›</a:t>
            </a:fld>
            <a:endParaRPr lang="en-GB"/>
          </a:p>
        </p:txBody>
      </p:sp>
    </p:spTree>
    <p:extLst>
      <p:ext uri="{BB962C8B-B14F-4D97-AF65-F5344CB8AC3E}">
        <p14:creationId xmlns:p14="http://schemas.microsoft.com/office/powerpoint/2010/main" val="3966972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811F090-FA9E-4591-9725-DCE79DC12DDA}" type="datetimeFigureOut">
              <a:rPr lang="en-GB" smtClean="0"/>
              <a:t>01/02/2021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BC8254-F0CE-47A5-A2F2-EEC6170473A4}" type="slidenum">
              <a:rPr lang="en-GB" smtClean="0"/>
              <a:t>‹#›</a:t>
            </a:fld>
            <a:endParaRPr lang="en-GB"/>
          </a:p>
        </p:txBody>
      </p:sp>
    </p:spTree>
    <p:extLst>
      <p:ext uri="{BB962C8B-B14F-4D97-AF65-F5344CB8AC3E}">
        <p14:creationId xmlns:p14="http://schemas.microsoft.com/office/powerpoint/2010/main" val="796943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811F090-FA9E-4591-9725-DCE79DC12DDA}" type="datetimeFigureOut">
              <a:rPr lang="en-GB" smtClean="0"/>
              <a:t>01/02/2021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BC8254-F0CE-47A5-A2F2-EEC6170473A4}" type="slidenum">
              <a:rPr lang="en-GB" smtClean="0"/>
              <a:t>‹#›</a:t>
            </a:fld>
            <a:endParaRPr lang="en-GB"/>
          </a:p>
        </p:txBody>
      </p:sp>
    </p:spTree>
    <p:extLst>
      <p:ext uri="{BB962C8B-B14F-4D97-AF65-F5344CB8AC3E}">
        <p14:creationId xmlns:p14="http://schemas.microsoft.com/office/powerpoint/2010/main" val="1286805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811F090-FA9E-4591-9725-DCE79DC12DDA}" type="datetimeFigureOut">
              <a:rPr lang="en-GB" smtClean="0"/>
              <a:t>01/02/2021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BC8254-F0CE-47A5-A2F2-EEC6170473A4}" type="slidenum">
              <a:rPr lang="en-GB" smtClean="0"/>
              <a:t>‹#›</a:t>
            </a:fld>
            <a:endParaRPr lang="en-GB"/>
          </a:p>
        </p:txBody>
      </p:sp>
    </p:spTree>
    <p:extLst>
      <p:ext uri="{BB962C8B-B14F-4D97-AF65-F5344CB8AC3E}">
        <p14:creationId xmlns:p14="http://schemas.microsoft.com/office/powerpoint/2010/main" val="1062468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811F090-FA9E-4591-9725-DCE79DC12DDA}" type="datetimeFigureOut">
              <a:rPr lang="en-GB" smtClean="0"/>
              <a:t>01/02/2021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CBC8254-F0CE-47A5-A2F2-EEC6170473A4}" type="slidenum">
              <a:rPr lang="en-GB" smtClean="0"/>
              <a:t>‹#›</a:t>
            </a:fld>
            <a:endParaRPr lang="en-GB"/>
          </a:p>
        </p:txBody>
      </p:sp>
    </p:spTree>
    <p:extLst>
      <p:ext uri="{BB962C8B-B14F-4D97-AF65-F5344CB8AC3E}">
        <p14:creationId xmlns:p14="http://schemas.microsoft.com/office/powerpoint/2010/main" val="2494235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811F090-FA9E-4591-9725-DCE79DC12DDA}" type="datetimeFigureOut">
              <a:rPr lang="en-GB" smtClean="0"/>
              <a:t>01/02/2021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CBC8254-F0CE-47A5-A2F2-EEC6170473A4}" type="slidenum">
              <a:rPr lang="en-GB" smtClean="0"/>
              <a:t>‹#›</a:t>
            </a:fld>
            <a:endParaRPr lang="en-GB"/>
          </a:p>
        </p:txBody>
      </p:sp>
    </p:spTree>
    <p:extLst>
      <p:ext uri="{BB962C8B-B14F-4D97-AF65-F5344CB8AC3E}">
        <p14:creationId xmlns:p14="http://schemas.microsoft.com/office/powerpoint/2010/main" val="2809158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811F090-FA9E-4591-9725-DCE79DC12DDA}" type="datetimeFigureOut">
              <a:rPr lang="en-GB" smtClean="0"/>
              <a:t>01/02/2021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CBC8254-F0CE-47A5-A2F2-EEC6170473A4}" type="slidenum">
              <a:rPr lang="en-GB" smtClean="0"/>
              <a:t>‹#›</a:t>
            </a:fld>
            <a:endParaRPr lang="en-GB"/>
          </a:p>
        </p:txBody>
      </p:sp>
    </p:spTree>
    <p:extLst>
      <p:ext uri="{BB962C8B-B14F-4D97-AF65-F5344CB8AC3E}">
        <p14:creationId xmlns:p14="http://schemas.microsoft.com/office/powerpoint/2010/main" val="782220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11F090-FA9E-4591-9725-DCE79DC12DDA}" type="datetimeFigureOut">
              <a:rPr lang="en-GB" smtClean="0"/>
              <a:t>01/02/2021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CBC8254-F0CE-47A5-A2F2-EEC6170473A4}" type="slidenum">
              <a:rPr lang="en-GB" smtClean="0"/>
              <a:t>‹#›</a:t>
            </a:fld>
            <a:endParaRPr lang="en-GB"/>
          </a:p>
        </p:txBody>
      </p:sp>
    </p:spTree>
    <p:extLst>
      <p:ext uri="{BB962C8B-B14F-4D97-AF65-F5344CB8AC3E}">
        <p14:creationId xmlns:p14="http://schemas.microsoft.com/office/powerpoint/2010/main" val="573421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811F090-FA9E-4591-9725-DCE79DC12DDA}" type="datetimeFigureOut">
              <a:rPr lang="en-GB" smtClean="0"/>
              <a:t>01/02/2021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CBC8254-F0CE-47A5-A2F2-EEC6170473A4}" type="slidenum">
              <a:rPr lang="en-GB" smtClean="0"/>
              <a:t>‹#›</a:t>
            </a:fld>
            <a:endParaRPr lang="en-GB"/>
          </a:p>
        </p:txBody>
      </p:sp>
    </p:spTree>
    <p:extLst>
      <p:ext uri="{BB962C8B-B14F-4D97-AF65-F5344CB8AC3E}">
        <p14:creationId xmlns:p14="http://schemas.microsoft.com/office/powerpoint/2010/main" val="236447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811F090-FA9E-4591-9725-DCE79DC12DDA}" type="datetimeFigureOut">
              <a:rPr lang="en-GB" smtClean="0"/>
              <a:t>01/02/2021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CBC8254-F0CE-47A5-A2F2-EEC6170473A4}" type="slidenum">
              <a:rPr lang="en-GB" smtClean="0"/>
              <a:t>‹#›</a:t>
            </a:fld>
            <a:endParaRPr lang="en-GB"/>
          </a:p>
        </p:txBody>
      </p:sp>
    </p:spTree>
    <p:extLst>
      <p:ext uri="{BB962C8B-B14F-4D97-AF65-F5344CB8AC3E}">
        <p14:creationId xmlns:p14="http://schemas.microsoft.com/office/powerpoint/2010/main" val="2975500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11F090-FA9E-4591-9725-DCE79DC12DDA}" type="datetimeFigureOut">
              <a:rPr lang="en-GB" smtClean="0"/>
              <a:t>01/02/2021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BC8254-F0CE-47A5-A2F2-EEC6170473A4}" type="slidenum">
              <a:rPr lang="en-GB" smtClean="0"/>
              <a:t>‹#›</a:t>
            </a:fld>
            <a:endParaRPr lang="en-GB"/>
          </a:p>
        </p:txBody>
      </p:sp>
    </p:spTree>
    <p:extLst>
      <p:ext uri="{BB962C8B-B14F-4D97-AF65-F5344CB8AC3E}">
        <p14:creationId xmlns:p14="http://schemas.microsoft.com/office/powerpoint/2010/main" val="2383033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www.youtube.com/watch?v=M2TniloDMM4"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bbc.co.uk/bitesize/topics/zvwwxnb/articles/ztcp97h"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M2TniloDMM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167" y="402206"/>
            <a:ext cx="4099240" cy="5998594"/>
          </a:xfrm>
          <a:prstGeom prst="rect">
            <a:avLst/>
          </a:prstGeom>
        </p:spPr>
      </p:pic>
      <p:sp>
        <p:nvSpPr>
          <p:cNvPr id="5" name="TextBox 4"/>
          <p:cNvSpPr txBox="1"/>
          <p:nvPr/>
        </p:nvSpPr>
        <p:spPr>
          <a:xfrm>
            <a:off x="5275385" y="731520"/>
            <a:ext cx="6316393" cy="4616648"/>
          </a:xfrm>
          <a:prstGeom prst="rect">
            <a:avLst/>
          </a:prstGeom>
          <a:noFill/>
        </p:spPr>
        <p:txBody>
          <a:bodyPr wrap="square" rtlCol="0">
            <a:spAutoFit/>
          </a:bodyPr>
          <a:lstStyle/>
          <a:p>
            <a:r>
              <a:rPr lang="en-GB" sz="6000" dirty="0" smtClean="0">
                <a:latin typeface="NTPrintfk" panose="03000400000000000000" pitchFamily="66" charset="0"/>
              </a:rPr>
              <a:t>Year 3 / 4 English </a:t>
            </a:r>
          </a:p>
          <a:p>
            <a:r>
              <a:rPr lang="en-GB" sz="5400" dirty="0" smtClean="0">
                <a:latin typeface="NTPrintfk" panose="03000400000000000000" pitchFamily="66" charset="0"/>
              </a:rPr>
              <a:t>8</a:t>
            </a:r>
            <a:r>
              <a:rPr lang="en-GB" sz="5400" baseline="30000" dirty="0" smtClean="0">
                <a:latin typeface="NTPrintfk" panose="03000400000000000000" pitchFamily="66" charset="0"/>
              </a:rPr>
              <a:t>th</a:t>
            </a:r>
            <a:r>
              <a:rPr lang="en-GB" sz="5400" dirty="0" smtClean="0">
                <a:latin typeface="NTPrintfk" panose="03000400000000000000" pitchFamily="66" charset="0"/>
              </a:rPr>
              <a:t> – 12</a:t>
            </a:r>
            <a:r>
              <a:rPr lang="en-GB" sz="5400" baseline="30000" dirty="0" smtClean="0">
                <a:latin typeface="NTPrintfk" panose="03000400000000000000" pitchFamily="66" charset="0"/>
              </a:rPr>
              <a:t>th</a:t>
            </a:r>
            <a:r>
              <a:rPr lang="en-GB" sz="5400" dirty="0" smtClean="0">
                <a:latin typeface="NTPrintfk" panose="03000400000000000000" pitchFamily="66" charset="0"/>
              </a:rPr>
              <a:t> February</a:t>
            </a:r>
          </a:p>
          <a:p>
            <a:endParaRPr lang="en-GB" sz="6000" dirty="0" smtClean="0">
              <a:latin typeface="NTPrintfk" panose="03000400000000000000" pitchFamily="66" charset="0"/>
            </a:endParaRPr>
          </a:p>
          <a:p>
            <a:pPr algn="ctr"/>
            <a:r>
              <a:rPr lang="en-GB" sz="6000" dirty="0" smtClean="0">
                <a:latin typeface="NTPrintfk" panose="03000400000000000000" pitchFamily="66" charset="0"/>
              </a:rPr>
              <a:t>Leon and Bob </a:t>
            </a:r>
          </a:p>
          <a:p>
            <a:pPr algn="ctr"/>
            <a:r>
              <a:rPr lang="en-GB" sz="6000" dirty="0" smtClean="0">
                <a:latin typeface="NTPrintfk" panose="03000400000000000000" pitchFamily="66" charset="0"/>
              </a:rPr>
              <a:t>by Simon James</a:t>
            </a:r>
            <a:endParaRPr lang="en-GB" sz="6000" dirty="0">
              <a:latin typeface="NTPrintfk" panose="03000400000000000000" pitchFamily="66" charset="0"/>
            </a:endParaRPr>
          </a:p>
        </p:txBody>
      </p:sp>
    </p:spTree>
    <p:extLst>
      <p:ext uri="{BB962C8B-B14F-4D97-AF65-F5344CB8AC3E}">
        <p14:creationId xmlns:p14="http://schemas.microsoft.com/office/powerpoint/2010/main" val="1813024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Monday 8</a:t>
            </a:r>
            <a:r>
              <a:rPr lang="en-GB" baseline="30000" dirty="0" smtClean="0"/>
              <a:t>th</a:t>
            </a:r>
            <a:r>
              <a:rPr lang="en-GB" dirty="0" smtClean="0"/>
              <a:t> February 2021</a:t>
            </a:r>
            <a:br>
              <a:rPr lang="en-GB" dirty="0" smtClean="0"/>
            </a:br>
            <a:r>
              <a:rPr lang="en-GB" sz="2200" dirty="0" smtClean="0"/>
              <a:t>Write a diary entry in role as a character</a:t>
            </a:r>
            <a:endParaRPr lang="en-GB" sz="2200" dirty="0"/>
          </a:p>
        </p:txBody>
      </p:sp>
      <p:sp>
        <p:nvSpPr>
          <p:cNvPr id="3" name="Content Placeholder 2"/>
          <p:cNvSpPr>
            <a:spLocks noGrp="1"/>
          </p:cNvSpPr>
          <p:nvPr>
            <p:ph idx="1"/>
          </p:nvPr>
        </p:nvSpPr>
        <p:spPr>
          <a:xfrm>
            <a:off x="838200" y="1825625"/>
            <a:ext cx="6941234" cy="4351338"/>
          </a:xfrm>
        </p:spPr>
        <p:txBody>
          <a:bodyPr/>
          <a:lstStyle/>
          <a:p>
            <a:pPr marL="0" indent="0">
              <a:buNone/>
            </a:pPr>
            <a:r>
              <a:rPr lang="en-GB" dirty="0" smtClean="0">
                <a:hlinkClick r:id="rId2"/>
              </a:rPr>
              <a:t>https</a:t>
            </a:r>
            <a:r>
              <a:rPr lang="en-GB" dirty="0">
                <a:hlinkClick r:id="rId2"/>
              </a:rPr>
              <a:t>://</a:t>
            </a:r>
            <a:r>
              <a:rPr lang="en-GB" dirty="0" smtClean="0">
                <a:hlinkClick r:id="rId2"/>
              </a:rPr>
              <a:t>www.youtube.com/watch?v=M2TniloDMM4</a:t>
            </a:r>
            <a:r>
              <a:rPr lang="en-GB" dirty="0" smtClean="0"/>
              <a:t> </a:t>
            </a:r>
          </a:p>
          <a:p>
            <a:pPr marL="0" indent="0">
              <a:buNone/>
            </a:pPr>
            <a:r>
              <a:rPr lang="en-GB" dirty="0" smtClean="0"/>
              <a:t>Watch the YouTube video to hear the full story of Leon and Bob.</a:t>
            </a:r>
          </a:p>
          <a:p>
            <a:pPr marL="0" indent="0" algn="just">
              <a:buNone/>
            </a:pPr>
            <a:r>
              <a:rPr lang="en-GB" dirty="0" smtClean="0"/>
              <a:t>Was the story what you expected based on what you read last week? What else do we find out about Leon? Does it remind you of any experiences you have had? </a:t>
            </a:r>
            <a:r>
              <a:rPr lang="en-GB" dirty="0" smtClean="0"/>
              <a:t>At the end of the story how </a:t>
            </a:r>
            <a:r>
              <a:rPr lang="en-GB" dirty="0" smtClean="0"/>
              <a:t>do you think Leon feels to have a friend?</a:t>
            </a:r>
            <a:endParaRPr lang="en-GB" dirty="0"/>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22650" t="18623" r="19697" b="19700"/>
          <a:stretch/>
        </p:blipFill>
        <p:spPr>
          <a:xfrm>
            <a:off x="8102989" y="804424"/>
            <a:ext cx="3545059" cy="5549708"/>
          </a:xfrm>
          <a:prstGeom prst="rect">
            <a:avLst/>
          </a:prstGeom>
        </p:spPr>
      </p:pic>
    </p:spTree>
    <p:extLst>
      <p:ext uri="{BB962C8B-B14F-4D97-AF65-F5344CB8AC3E}">
        <p14:creationId xmlns:p14="http://schemas.microsoft.com/office/powerpoint/2010/main" val="3925529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43939"/>
            <a:ext cx="10515600" cy="4351338"/>
          </a:xfrm>
        </p:spPr>
        <p:txBody>
          <a:bodyPr/>
          <a:lstStyle/>
          <a:p>
            <a:pPr marL="0" indent="0" algn="just">
              <a:buNone/>
            </a:pPr>
            <a:r>
              <a:rPr lang="en-GB" dirty="0" smtClean="0"/>
              <a:t>Your task is to write a diary entry in role as Leon about how it feels to finally have a friend. Think about what Leon might say. How might he be feeling? How are things different for Leon by the end of the story?</a:t>
            </a:r>
          </a:p>
          <a:p>
            <a:pPr marL="0" indent="0">
              <a:buNone/>
            </a:pPr>
            <a:endParaRPr lang="en-GB" dirty="0"/>
          </a:p>
          <a:p>
            <a:pPr marL="0" indent="0">
              <a:buNone/>
            </a:pPr>
            <a:r>
              <a:rPr lang="en-GB" dirty="0" smtClean="0"/>
              <a:t>Remember to write in </a:t>
            </a:r>
            <a:r>
              <a:rPr lang="en-GB" u="sng" dirty="0" smtClean="0"/>
              <a:t>first person </a:t>
            </a:r>
            <a:r>
              <a:rPr lang="en-GB" dirty="0" smtClean="0"/>
              <a:t>as if you are Leon </a:t>
            </a:r>
            <a:r>
              <a:rPr lang="en-GB" dirty="0" err="1" smtClean="0"/>
              <a:t>eg</a:t>
            </a:r>
            <a:r>
              <a:rPr lang="en-GB" dirty="0" smtClean="0"/>
              <a:t>. I, me, my.</a:t>
            </a:r>
          </a:p>
          <a:p>
            <a:pPr marL="0" indent="0">
              <a:buNone/>
            </a:pPr>
            <a:endParaRPr lang="en-GB" dirty="0"/>
          </a:p>
          <a:p>
            <a:pPr marL="0" indent="0" algn="just">
              <a:buNone/>
            </a:pPr>
            <a:r>
              <a:rPr lang="en-GB" dirty="0" smtClean="0"/>
              <a:t>Be sure to check your work through carefully then try to use a different coloured pen or pencil to edit and improve your work – just like we have our purple pens in school.</a:t>
            </a:r>
            <a:endParaRPr lang="en-GB" dirty="0"/>
          </a:p>
        </p:txBody>
      </p:sp>
    </p:spTree>
    <p:extLst>
      <p:ext uri="{BB962C8B-B14F-4D97-AF65-F5344CB8AC3E}">
        <p14:creationId xmlns:p14="http://schemas.microsoft.com/office/powerpoint/2010/main" val="2553957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Tuesday 9</a:t>
            </a:r>
            <a:r>
              <a:rPr lang="en-GB" baseline="30000" dirty="0" smtClean="0"/>
              <a:t>th</a:t>
            </a:r>
            <a:r>
              <a:rPr lang="en-GB" dirty="0" smtClean="0"/>
              <a:t> February 2021</a:t>
            </a:r>
            <a:br>
              <a:rPr lang="en-GB" dirty="0" smtClean="0"/>
            </a:br>
            <a:r>
              <a:rPr lang="en-GB" sz="2200" dirty="0" smtClean="0"/>
              <a:t>Write a conversation between Leon and Bob</a:t>
            </a:r>
            <a:endParaRPr lang="en-GB" sz="2200" dirty="0"/>
          </a:p>
        </p:txBody>
      </p:sp>
      <p:sp>
        <p:nvSpPr>
          <p:cNvPr id="3" name="Content Placeholder 2"/>
          <p:cNvSpPr>
            <a:spLocks noGrp="1"/>
          </p:cNvSpPr>
          <p:nvPr>
            <p:ph idx="1"/>
          </p:nvPr>
        </p:nvSpPr>
        <p:spPr/>
        <p:txBody>
          <a:bodyPr/>
          <a:lstStyle/>
          <a:p>
            <a:pPr marL="0" indent="0" algn="just">
              <a:buNone/>
            </a:pPr>
            <a:r>
              <a:rPr lang="en-GB" dirty="0" smtClean="0"/>
              <a:t>Try to think of as many different words as you can use that you could use instead of ‘said’. </a:t>
            </a:r>
            <a:r>
              <a:rPr lang="en-GB" dirty="0" err="1" smtClean="0"/>
              <a:t>Eg</a:t>
            </a:r>
            <a:r>
              <a:rPr lang="en-GB" dirty="0" smtClean="0"/>
              <a:t>. Shouted, whispered, answered. Write them down.</a:t>
            </a:r>
            <a:r>
              <a:rPr lang="en-GB" dirty="0"/>
              <a:t> </a:t>
            </a:r>
            <a:r>
              <a:rPr lang="en-GB" dirty="0" smtClean="0"/>
              <a:t>Try to think of at least 10.</a:t>
            </a:r>
          </a:p>
          <a:p>
            <a:pPr marL="0" indent="0" algn="just">
              <a:buNone/>
            </a:pPr>
            <a:endParaRPr lang="en-GB" dirty="0"/>
          </a:p>
          <a:p>
            <a:pPr marL="0" indent="0" algn="just">
              <a:buNone/>
            </a:pPr>
            <a:r>
              <a:rPr lang="en-GB" dirty="0" smtClean="0"/>
              <a:t>Try to add some adverbs to some of your ideas. Remember adverbs describe a verb. </a:t>
            </a:r>
            <a:r>
              <a:rPr lang="en-GB" dirty="0" err="1" smtClean="0"/>
              <a:t>Eg</a:t>
            </a:r>
            <a:r>
              <a:rPr lang="en-GB" dirty="0" smtClean="0"/>
              <a:t>. Leon shouted </a:t>
            </a:r>
            <a:r>
              <a:rPr lang="en-GB" u="sng" dirty="0" smtClean="0"/>
              <a:t>loudly.</a:t>
            </a:r>
            <a:r>
              <a:rPr lang="en-GB" dirty="0" smtClean="0"/>
              <a:t> Loudly is an adverb as it describes how Leon is shouting.</a:t>
            </a:r>
            <a:endParaRPr lang="en-GB" u="sng" dirty="0" smtClean="0"/>
          </a:p>
        </p:txBody>
      </p:sp>
    </p:spTree>
    <p:extLst>
      <p:ext uri="{BB962C8B-B14F-4D97-AF65-F5344CB8AC3E}">
        <p14:creationId xmlns:p14="http://schemas.microsoft.com/office/powerpoint/2010/main" val="2293996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6169" y="432923"/>
            <a:ext cx="10515600" cy="4351338"/>
          </a:xfrm>
        </p:spPr>
        <p:txBody>
          <a:bodyPr>
            <a:normAutofit fontScale="92500" lnSpcReduction="20000"/>
          </a:bodyPr>
          <a:lstStyle/>
          <a:p>
            <a:pPr marL="0" indent="0" algn="just">
              <a:buNone/>
            </a:pPr>
            <a:r>
              <a:rPr lang="en-GB" dirty="0"/>
              <a:t>Listen to the story again if you need to. At the end of the story Leon and Bob go to the park together. What do you think the next scene would be? What might the characters do? What conversation might they have</a:t>
            </a:r>
            <a:r>
              <a:rPr lang="en-GB" dirty="0" smtClean="0"/>
              <a:t>?</a:t>
            </a:r>
          </a:p>
          <a:p>
            <a:pPr marL="0" indent="0" algn="just">
              <a:buNone/>
            </a:pPr>
            <a:endParaRPr lang="en-GB" dirty="0"/>
          </a:p>
          <a:p>
            <a:pPr marL="0" indent="0" algn="just">
              <a:buNone/>
            </a:pPr>
            <a:r>
              <a:rPr lang="en-GB" dirty="0" smtClean="0"/>
              <a:t>Your task is to write a conversation between Leon and Bob. Remember if someone is speaking, we need to use inverted commas (speech marks).</a:t>
            </a:r>
          </a:p>
          <a:p>
            <a:pPr marL="0" indent="0" algn="just">
              <a:buNone/>
            </a:pPr>
            <a:endParaRPr lang="en-GB" dirty="0"/>
          </a:p>
          <a:p>
            <a:pPr marL="0" indent="0" algn="just">
              <a:buNone/>
            </a:pPr>
            <a:r>
              <a:rPr lang="en-GB" dirty="0" err="1" smtClean="0"/>
              <a:t>Eg</a:t>
            </a:r>
            <a:r>
              <a:rPr lang="en-GB" dirty="0" smtClean="0"/>
              <a:t>. “What are your hobbies Leon?”, said Bob.</a:t>
            </a:r>
          </a:p>
          <a:p>
            <a:pPr marL="0" indent="0" algn="just">
              <a:buNone/>
            </a:pPr>
            <a:endParaRPr lang="en-GB" dirty="0" smtClean="0"/>
          </a:p>
          <a:p>
            <a:pPr marL="0" indent="0" algn="just">
              <a:buNone/>
            </a:pPr>
            <a:r>
              <a:rPr lang="en-GB" dirty="0" smtClean="0"/>
              <a:t>There is more information here if you are unsure</a:t>
            </a:r>
            <a:endParaRPr lang="en-GB" dirty="0"/>
          </a:p>
          <a:p>
            <a:pPr marL="0" indent="0" algn="just">
              <a:buNone/>
            </a:pPr>
            <a:r>
              <a:rPr lang="en-GB" dirty="0">
                <a:hlinkClick r:id="rId2"/>
              </a:rPr>
              <a:t>https://</a:t>
            </a:r>
            <a:r>
              <a:rPr lang="en-GB" dirty="0" smtClean="0">
                <a:hlinkClick r:id="rId2"/>
              </a:rPr>
              <a:t>www.bbc.co.uk/bitesize/topics/zvwwxnb/articles/ztcp97h</a:t>
            </a:r>
            <a:r>
              <a:rPr lang="en-GB" dirty="0" smtClean="0"/>
              <a:t> </a:t>
            </a:r>
            <a:endParaRPr lang="en-GB" dirty="0"/>
          </a:p>
          <a:p>
            <a:endParaRPr lang="en-GB" dirty="0"/>
          </a:p>
        </p:txBody>
      </p:sp>
    </p:spTree>
    <p:extLst>
      <p:ext uri="{BB962C8B-B14F-4D97-AF65-F5344CB8AC3E}">
        <p14:creationId xmlns:p14="http://schemas.microsoft.com/office/powerpoint/2010/main" val="1649811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846" y="362584"/>
            <a:ext cx="11077136" cy="6333637"/>
          </a:xfrm>
        </p:spPr>
        <p:txBody>
          <a:bodyPr>
            <a:normAutofit fontScale="85000" lnSpcReduction="20000"/>
          </a:bodyPr>
          <a:lstStyle/>
          <a:p>
            <a:pPr marL="0" indent="0">
              <a:buNone/>
            </a:pPr>
            <a:r>
              <a:rPr lang="en-GB" dirty="0" smtClean="0"/>
              <a:t>When you are writing the conversation between Leon and Bob you need to put inverted commas “ ” around what they are saying.</a:t>
            </a:r>
          </a:p>
          <a:p>
            <a:pPr marL="0" indent="0">
              <a:buNone/>
            </a:pPr>
            <a:r>
              <a:rPr lang="en-GB" dirty="0" smtClean="0"/>
              <a:t>Remember to also start a new line when each person starts talking.</a:t>
            </a:r>
          </a:p>
          <a:p>
            <a:pPr marL="0" indent="0">
              <a:buNone/>
            </a:pPr>
            <a:endParaRPr lang="en-GB" dirty="0"/>
          </a:p>
          <a:p>
            <a:pPr marL="0" indent="0">
              <a:buNone/>
            </a:pPr>
            <a:r>
              <a:rPr lang="en-GB" i="1" dirty="0" smtClean="0"/>
              <a:t>“How long have you lived here?”, asked Bob curiously.</a:t>
            </a:r>
          </a:p>
          <a:p>
            <a:pPr marL="0" indent="0">
              <a:buNone/>
            </a:pPr>
            <a:r>
              <a:rPr lang="en-GB" i="1" dirty="0" smtClean="0"/>
              <a:t>“Only a few months”, whispered Leon quietly. “I live with my mum and my dad is away in the army”.</a:t>
            </a:r>
          </a:p>
          <a:p>
            <a:pPr marL="0" indent="0">
              <a:buNone/>
            </a:pPr>
            <a:r>
              <a:rPr lang="en-GB" i="1" dirty="0" smtClean="0"/>
              <a:t>“Wow! That is interesting”, Bob replied.</a:t>
            </a:r>
          </a:p>
          <a:p>
            <a:pPr marL="0" indent="0">
              <a:buNone/>
            </a:pPr>
            <a:r>
              <a:rPr lang="en-GB" i="1" dirty="0" smtClean="0"/>
              <a:t>“Do you enjoy playing football?”, Leon mumbled nervously.</a:t>
            </a:r>
          </a:p>
          <a:p>
            <a:pPr marL="0" indent="0">
              <a:buNone/>
            </a:pPr>
            <a:endParaRPr lang="en-GB" i="1" dirty="0"/>
          </a:p>
          <a:p>
            <a:pPr marL="0" indent="0">
              <a:buNone/>
            </a:pPr>
            <a:endParaRPr lang="en-GB" i="1" dirty="0" smtClean="0"/>
          </a:p>
          <a:p>
            <a:pPr marL="0" indent="0">
              <a:buNone/>
            </a:pPr>
            <a:r>
              <a:rPr lang="en-GB" b="1" dirty="0" smtClean="0"/>
              <a:t>Remember!</a:t>
            </a:r>
            <a:endParaRPr lang="en-GB" b="1" dirty="0"/>
          </a:p>
          <a:p>
            <a:pPr>
              <a:buFontTx/>
              <a:buChar char="-"/>
            </a:pPr>
            <a:r>
              <a:rPr lang="en-GB" b="1" dirty="0" smtClean="0"/>
              <a:t>Try to use more interesting words than said.</a:t>
            </a:r>
          </a:p>
          <a:p>
            <a:pPr>
              <a:buFontTx/>
              <a:buChar char="-"/>
            </a:pPr>
            <a:r>
              <a:rPr lang="en-GB" b="1" dirty="0" smtClean="0"/>
              <a:t>Use inverted commas to show what the characters are saying</a:t>
            </a:r>
          </a:p>
          <a:p>
            <a:pPr>
              <a:buFontTx/>
              <a:buChar char="-"/>
            </a:pPr>
            <a:r>
              <a:rPr lang="en-GB" b="1" dirty="0" smtClean="0"/>
              <a:t>Start a new line for a new speaker</a:t>
            </a:r>
          </a:p>
          <a:p>
            <a:pPr>
              <a:buFontTx/>
              <a:buChar char="-"/>
            </a:pPr>
            <a:r>
              <a:rPr lang="en-GB" b="1" dirty="0" smtClean="0"/>
              <a:t>Check your work carefully</a:t>
            </a:r>
            <a:endParaRPr lang="en-GB" b="1" dirty="0"/>
          </a:p>
        </p:txBody>
      </p:sp>
    </p:spTree>
    <p:extLst>
      <p:ext uri="{BB962C8B-B14F-4D97-AF65-F5344CB8AC3E}">
        <p14:creationId xmlns:p14="http://schemas.microsoft.com/office/powerpoint/2010/main" val="3178489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Wednesday 10</a:t>
            </a:r>
            <a:r>
              <a:rPr lang="en-GB" baseline="30000" dirty="0" smtClean="0"/>
              <a:t>th</a:t>
            </a:r>
            <a:r>
              <a:rPr lang="en-GB" dirty="0" smtClean="0"/>
              <a:t> February 2021</a:t>
            </a:r>
            <a:br>
              <a:rPr lang="en-GB" dirty="0" smtClean="0"/>
            </a:br>
            <a:r>
              <a:rPr lang="en-GB" sz="2200" dirty="0"/>
              <a:t>Write a description of a good friend</a:t>
            </a:r>
          </a:p>
        </p:txBody>
      </p:sp>
      <p:sp>
        <p:nvSpPr>
          <p:cNvPr id="3" name="Content Placeholder 2"/>
          <p:cNvSpPr>
            <a:spLocks noGrp="1"/>
          </p:cNvSpPr>
          <p:nvPr>
            <p:ph idx="1"/>
          </p:nvPr>
        </p:nvSpPr>
        <p:spPr/>
        <p:txBody>
          <a:bodyPr/>
          <a:lstStyle/>
          <a:p>
            <a:pPr marL="0" indent="0">
              <a:buNone/>
            </a:pPr>
            <a:r>
              <a:rPr lang="en-GB" dirty="0" smtClean="0"/>
              <a:t>Think about what having a friend means to Leon.</a:t>
            </a:r>
          </a:p>
          <a:p>
            <a:pPr marL="0" indent="0">
              <a:buNone/>
            </a:pPr>
            <a:r>
              <a:rPr lang="en-GB" dirty="0" smtClean="0"/>
              <a:t>Why are friends important to you?</a:t>
            </a:r>
          </a:p>
          <a:p>
            <a:pPr marL="0" indent="0">
              <a:buNone/>
            </a:pPr>
            <a:r>
              <a:rPr lang="en-GB" dirty="0" smtClean="0"/>
              <a:t>What makes a good friend? </a:t>
            </a:r>
          </a:p>
          <a:p>
            <a:pPr marL="0" indent="0">
              <a:buNone/>
            </a:pPr>
            <a:r>
              <a:rPr lang="en-GB" dirty="0" smtClean="0"/>
              <a:t>What special memories do you have with your friends?</a:t>
            </a:r>
          </a:p>
          <a:p>
            <a:pPr marL="0" indent="0">
              <a:buNone/>
            </a:pPr>
            <a:endParaRPr lang="en-GB" dirty="0"/>
          </a:p>
          <a:p>
            <a:pPr marL="0" indent="0">
              <a:buNone/>
            </a:pPr>
            <a:r>
              <a:rPr lang="en-GB" dirty="0" smtClean="0"/>
              <a:t>Write at least two paragraphs describing what makes a good friend. Try to use some good descriptive language and explain your ideas.</a:t>
            </a:r>
          </a:p>
          <a:p>
            <a:endParaRPr lang="en-GB" dirty="0"/>
          </a:p>
        </p:txBody>
      </p:sp>
    </p:spTree>
    <p:extLst>
      <p:ext uri="{BB962C8B-B14F-4D97-AF65-F5344CB8AC3E}">
        <p14:creationId xmlns:p14="http://schemas.microsoft.com/office/powerpoint/2010/main" val="3335274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Thursday 11</a:t>
            </a:r>
            <a:r>
              <a:rPr lang="en-GB" baseline="30000" dirty="0" smtClean="0"/>
              <a:t>th</a:t>
            </a:r>
            <a:r>
              <a:rPr lang="en-GB" dirty="0" smtClean="0"/>
              <a:t> February </a:t>
            </a:r>
            <a:br>
              <a:rPr lang="en-GB" dirty="0" smtClean="0"/>
            </a:br>
            <a:r>
              <a:rPr lang="en-GB" sz="2200" dirty="0"/>
              <a:t>Write a book review </a:t>
            </a:r>
            <a:endParaRPr lang="en-GB" dirty="0"/>
          </a:p>
        </p:txBody>
      </p:sp>
      <p:sp>
        <p:nvSpPr>
          <p:cNvPr id="4" name="TextBox 3"/>
          <p:cNvSpPr txBox="1"/>
          <p:nvPr/>
        </p:nvSpPr>
        <p:spPr>
          <a:xfrm>
            <a:off x="393896" y="1690689"/>
            <a:ext cx="10959904" cy="5109091"/>
          </a:xfrm>
          <a:prstGeom prst="rect">
            <a:avLst/>
          </a:prstGeom>
          <a:noFill/>
        </p:spPr>
        <p:txBody>
          <a:bodyPr wrap="square" rtlCol="0">
            <a:spAutoFit/>
          </a:bodyPr>
          <a:lstStyle/>
          <a:p>
            <a:r>
              <a:rPr lang="en-US" sz="2800" dirty="0" smtClean="0"/>
              <a:t>We </a:t>
            </a:r>
            <a:r>
              <a:rPr lang="en-US" sz="2800" dirty="0"/>
              <a:t>hope you have enjoyed the </a:t>
            </a:r>
            <a:r>
              <a:rPr lang="en-US" sz="2800" dirty="0" smtClean="0"/>
              <a:t>story of Leon and Bob.</a:t>
            </a:r>
            <a:endParaRPr lang="en-GB" sz="2800" dirty="0"/>
          </a:p>
          <a:p>
            <a:r>
              <a:rPr lang="en-US" sz="2800" dirty="0"/>
              <a:t>Today you are writing a book review of the story. We would like you to explain:</a:t>
            </a:r>
            <a:endParaRPr lang="en-GB" sz="2800" dirty="0"/>
          </a:p>
          <a:p>
            <a:pPr lvl="0"/>
            <a:r>
              <a:rPr lang="en-US" sz="2800" dirty="0"/>
              <a:t>Who are the main characters and </a:t>
            </a:r>
            <a:r>
              <a:rPr lang="en-US" sz="2800" dirty="0" smtClean="0"/>
              <a:t>what is the story about?</a:t>
            </a:r>
            <a:endParaRPr lang="en-GB" sz="2800" dirty="0"/>
          </a:p>
          <a:p>
            <a:pPr lvl="0"/>
            <a:r>
              <a:rPr lang="en-US" sz="2800" dirty="0"/>
              <a:t>What did you like about the story? What was your </a:t>
            </a:r>
            <a:r>
              <a:rPr lang="en-US" sz="2800" dirty="0" err="1"/>
              <a:t>favourite</a:t>
            </a:r>
            <a:r>
              <a:rPr lang="en-US" sz="2800" dirty="0"/>
              <a:t> part and why?</a:t>
            </a:r>
            <a:endParaRPr lang="en-GB" sz="2800" dirty="0"/>
          </a:p>
          <a:p>
            <a:pPr lvl="0"/>
            <a:r>
              <a:rPr lang="en-US" sz="2800" dirty="0"/>
              <a:t>Which are your </a:t>
            </a:r>
            <a:r>
              <a:rPr lang="en-US" sz="2800" dirty="0" err="1"/>
              <a:t>favourite</a:t>
            </a:r>
            <a:r>
              <a:rPr lang="en-US" sz="2800" dirty="0"/>
              <a:t> illustrations and why?</a:t>
            </a:r>
            <a:endParaRPr lang="en-GB" sz="2800" dirty="0"/>
          </a:p>
          <a:p>
            <a:pPr lvl="0"/>
            <a:r>
              <a:rPr lang="en-US" sz="2800" dirty="0"/>
              <a:t>Is there anything you did not enjoy about the story and why?</a:t>
            </a:r>
            <a:endParaRPr lang="en-GB" sz="2800" dirty="0"/>
          </a:p>
          <a:p>
            <a:pPr lvl="0"/>
            <a:r>
              <a:rPr lang="en-US" sz="2800" dirty="0"/>
              <a:t>Who would you recommend the story to and why</a:t>
            </a:r>
            <a:r>
              <a:rPr lang="en-US" sz="2800" dirty="0" smtClean="0"/>
              <a:t>?</a:t>
            </a:r>
          </a:p>
          <a:p>
            <a:pPr lvl="0"/>
            <a:endParaRPr lang="en-US" sz="2800" dirty="0"/>
          </a:p>
          <a:p>
            <a:pPr lvl="0"/>
            <a:r>
              <a:rPr lang="en-US" sz="2800" dirty="0" smtClean="0"/>
              <a:t>Here is a link to the story being read if you want to watch it again</a:t>
            </a:r>
          </a:p>
          <a:p>
            <a:r>
              <a:rPr lang="en-GB" sz="2800" dirty="0">
                <a:hlinkClick r:id="rId2"/>
              </a:rPr>
              <a:t>https://www.youtube.com/watch?v=M2TniloDMM4</a:t>
            </a:r>
            <a:r>
              <a:rPr lang="en-GB" sz="2800" dirty="0"/>
              <a:t> </a:t>
            </a:r>
          </a:p>
          <a:p>
            <a:endParaRPr lang="en-GB" dirty="0"/>
          </a:p>
        </p:txBody>
      </p:sp>
    </p:spTree>
    <p:extLst>
      <p:ext uri="{BB962C8B-B14F-4D97-AF65-F5344CB8AC3E}">
        <p14:creationId xmlns:p14="http://schemas.microsoft.com/office/powerpoint/2010/main" val="2298304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Friday 12</a:t>
            </a:r>
            <a:r>
              <a:rPr lang="en-GB" baseline="30000" dirty="0" smtClean="0"/>
              <a:t>th</a:t>
            </a:r>
            <a:r>
              <a:rPr lang="en-GB" dirty="0" smtClean="0"/>
              <a:t> February</a:t>
            </a:r>
            <a:br>
              <a:rPr lang="en-GB" dirty="0" smtClean="0"/>
            </a:br>
            <a:r>
              <a:rPr lang="en-GB" sz="2400" dirty="0" smtClean="0"/>
              <a:t>Write a story</a:t>
            </a:r>
            <a:r>
              <a:rPr lang="en-GB" dirty="0" smtClean="0"/>
              <a:t/>
            </a:r>
            <a:br>
              <a:rPr lang="en-GB" dirty="0" smtClean="0"/>
            </a:br>
            <a:endParaRPr lang="en-GB" sz="2200" dirty="0"/>
          </a:p>
        </p:txBody>
      </p:sp>
      <p:sp>
        <p:nvSpPr>
          <p:cNvPr id="3" name="Content Placeholder 2"/>
          <p:cNvSpPr>
            <a:spLocks noGrp="1"/>
          </p:cNvSpPr>
          <p:nvPr>
            <p:ph idx="1"/>
          </p:nvPr>
        </p:nvSpPr>
        <p:spPr>
          <a:xfrm>
            <a:off x="838200" y="1420837"/>
            <a:ext cx="10515600" cy="4756126"/>
          </a:xfrm>
        </p:spPr>
        <p:txBody>
          <a:bodyPr>
            <a:normAutofit lnSpcReduction="10000"/>
          </a:bodyPr>
          <a:lstStyle/>
          <a:p>
            <a:pPr marL="0" indent="0">
              <a:buNone/>
            </a:pPr>
            <a:r>
              <a:rPr lang="en-GB" dirty="0" smtClean="0"/>
              <a:t>Leon and Bob is a story all about friendship.</a:t>
            </a:r>
          </a:p>
          <a:p>
            <a:pPr marL="0" indent="0" algn="just">
              <a:buNone/>
            </a:pPr>
            <a:r>
              <a:rPr lang="en-GB" dirty="0" smtClean="0"/>
              <a:t>Your final English task this term is to write your own story all about two friends. Try to plan your story before you start writing.</a:t>
            </a:r>
          </a:p>
          <a:p>
            <a:pPr marL="0" indent="0" algn="just">
              <a:buNone/>
            </a:pPr>
            <a:r>
              <a:rPr lang="en-GB" dirty="0" smtClean="0"/>
              <a:t>Think carefully about who your characters are going to be and what they are like. What is going to happen in your story? Are your two characters going to meet and become friends? Maybe they will go on an adventure together? Try to use your imagination to think of an exciting idea.</a:t>
            </a:r>
          </a:p>
          <a:p>
            <a:pPr marL="0" indent="0" algn="just">
              <a:buNone/>
            </a:pPr>
            <a:r>
              <a:rPr lang="en-GB" dirty="0" smtClean="0"/>
              <a:t>Try to write for at least 30 minutes. </a:t>
            </a:r>
            <a:r>
              <a:rPr lang="en-GB" dirty="0" smtClean="0"/>
              <a:t>If you would like to, you can type your work</a:t>
            </a:r>
            <a:r>
              <a:rPr lang="en-GB" dirty="0" smtClean="0"/>
              <a:t>. </a:t>
            </a:r>
            <a:r>
              <a:rPr lang="en-GB" dirty="0" smtClean="0"/>
              <a:t>Remember </a:t>
            </a:r>
            <a:r>
              <a:rPr lang="en-GB" dirty="0" smtClean="0"/>
              <a:t>to write in full sentences (and paragraphs in Y4). Check your work through carefully when you have finished writing and correct any mistakes.</a:t>
            </a:r>
            <a:endParaRPr lang="en-GB" dirty="0"/>
          </a:p>
        </p:txBody>
      </p:sp>
    </p:spTree>
    <p:extLst>
      <p:ext uri="{BB962C8B-B14F-4D97-AF65-F5344CB8AC3E}">
        <p14:creationId xmlns:p14="http://schemas.microsoft.com/office/powerpoint/2010/main" val="16127952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TotalTime>
  <Words>813</Words>
  <Application>Microsoft Office PowerPoint</Application>
  <PresentationFormat>Widescreen</PresentationFormat>
  <Paragraphs>63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NTPrintfk</vt:lpstr>
      <vt:lpstr>Office Theme</vt:lpstr>
      <vt:lpstr>PowerPoint Presentation</vt:lpstr>
      <vt:lpstr>Monday 8th February 2021 Write a diary entry in role as a character</vt:lpstr>
      <vt:lpstr>PowerPoint Presentation</vt:lpstr>
      <vt:lpstr>Tuesday 9th February 2021 Write a conversation between Leon and Bob</vt:lpstr>
      <vt:lpstr>PowerPoint Presentation</vt:lpstr>
      <vt:lpstr>PowerPoint Presentation</vt:lpstr>
      <vt:lpstr>Wednesday 10th February 2021 Write a description of a good friend</vt:lpstr>
      <vt:lpstr>Thursday 11th February  Write a book review </vt:lpstr>
      <vt:lpstr>Friday 12th February Write a story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Teacher</dc:creator>
  <cp:lastModifiedBy>Teacher</cp:lastModifiedBy>
  <cp:revision>13</cp:revision>
  <dcterms:created xsi:type="dcterms:W3CDTF">2021-01-19T10:06:44Z</dcterms:created>
  <dcterms:modified xsi:type="dcterms:W3CDTF">2021-02-01T09:44:45Z</dcterms:modified>
</cp:coreProperties>
</file>