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58" r:id="rId2"/>
    <p:sldId id="264" r:id="rId3"/>
    <p:sldId id="269" r:id="rId4"/>
    <p:sldId id="270" r:id="rId5"/>
    <p:sldId id="271" r:id="rId6"/>
    <p:sldId id="272" r:id="rId7"/>
    <p:sldId id="273" r:id="rId8"/>
    <p:sldId id="274" r:id="rId9"/>
    <p:sldId id="275" r:id="rId10"/>
    <p:sldId id="276" r:id="rId11"/>
    <p:sldId id="279" r:id="rId12"/>
    <p:sldId id="282" r:id="rId13"/>
  </p:sldIdLst>
  <p:sldSz cx="9144000" cy="6858000" type="screen4x3"/>
  <p:notesSz cx="6858000" cy="9144000"/>
  <p:embeddedFontLst>
    <p:embeddedFont>
      <p:font typeface="Calibri" panose="020F0502020204030204" pitchFamily="34" charset="0"/>
      <p:regular r:id="rId16"/>
      <p:bold r:id="rId17"/>
      <p:italic r:id="rId18"/>
      <p:boldItalic r:id="rId19"/>
    </p:embeddedFont>
    <p:embeddedFont>
      <p:font typeface="Sassoon Infant Rg" panose="02000503030000020003" charset="0"/>
      <p:regular r:id="rId20"/>
      <p:bold r:id="rId21"/>
    </p:embeddedFont>
    <p:embeddedFont>
      <p:font typeface="Tuffy" panose="020B0603060100000000" charset="0"/>
      <p:regular r:id="rId22"/>
      <p:bold r:id="rId23"/>
      <p:italic r:id="rId24"/>
      <p:boldItalic r:id="rId25"/>
    </p:embeddedFont>
    <p:embeddedFont>
      <p:font typeface="Twinkl" panose="020B0604020202020204" charset="0"/>
      <p:regular r:id="rId26"/>
      <p:bold r:id="rId27"/>
    </p:embeddedFont>
    <p:embeddedFont>
      <p:font typeface="Twinkl SemiBold" charset="0"/>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a:srgbClr val="2898A8"/>
    <a:srgbClr val="45C2D3"/>
    <a:srgbClr val="FFE89F"/>
    <a:srgbClr val="DB5183"/>
    <a:srgbClr val="FF7E00"/>
    <a:srgbClr val="FEFBDA"/>
    <a:srgbClr val="FFFFE1"/>
    <a:srgbClr val="FDFDFD"/>
    <a:srgbClr val="AD8C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2" d="100"/>
          <a:sy n="72" d="100"/>
        </p:scale>
        <p:origin x="1308" y="72"/>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Adams" userId="e6e283bf-6dab-4ff1-8941-7d44df7bfd6c" providerId="ADAL" clId="{149F6FDD-32EA-4D33-9828-FAB84E1F1426}"/>
    <pc:docChg chg="undo custSel delSld modSld">
      <pc:chgData name="Rebecca Adams" userId="e6e283bf-6dab-4ff1-8941-7d44df7bfd6c" providerId="ADAL" clId="{149F6FDD-32EA-4D33-9828-FAB84E1F1426}" dt="2021-02-23T16:01:49.656" v="279" actId="20577"/>
      <pc:docMkLst>
        <pc:docMk/>
      </pc:docMkLst>
      <pc:sldChg chg="delSp modSp">
        <pc:chgData name="Rebecca Adams" userId="e6e283bf-6dab-4ff1-8941-7d44df7bfd6c" providerId="ADAL" clId="{149F6FDD-32EA-4D33-9828-FAB84E1F1426}" dt="2021-02-23T16:01:07.836" v="276" actId="1076"/>
        <pc:sldMkLst>
          <pc:docMk/>
          <pc:sldMk cId="2211886282" sldId="258"/>
        </pc:sldMkLst>
        <pc:picChg chg="del mod">
          <ac:chgData name="Rebecca Adams" userId="e6e283bf-6dab-4ff1-8941-7d44df7bfd6c" providerId="ADAL" clId="{149F6FDD-32EA-4D33-9828-FAB84E1F1426}" dt="2021-02-23T16:01:04.415" v="275" actId="478"/>
          <ac:picMkLst>
            <pc:docMk/>
            <pc:sldMk cId="2211886282" sldId="258"/>
            <ac:picMk id="2" creationId="{00000000-0000-0000-0000-000000000000}"/>
          </ac:picMkLst>
        </pc:picChg>
        <pc:picChg chg="mod">
          <ac:chgData name="Rebecca Adams" userId="e6e283bf-6dab-4ff1-8941-7d44df7bfd6c" providerId="ADAL" clId="{149F6FDD-32EA-4D33-9828-FAB84E1F1426}" dt="2021-02-23T16:01:07.836" v="276" actId="1076"/>
          <ac:picMkLst>
            <pc:docMk/>
            <pc:sldMk cId="2211886282" sldId="258"/>
            <ac:picMk id="5" creationId="{00000000-0000-0000-0000-000000000000}"/>
          </ac:picMkLst>
        </pc:picChg>
        <pc:picChg chg="mod">
          <ac:chgData name="Rebecca Adams" userId="e6e283bf-6dab-4ff1-8941-7d44df7bfd6c" providerId="ADAL" clId="{149F6FDD-32EA-4D33-9828-FAB84E1F1426}" dt="2021-02-23T16:00:47.719" v="272" actId="1076"/>
          <ac:picMkLst>
            <pc:docMk/>
            <pc:sldMk cId="2211886282" sldId="258"/>
            <ac:picMk id="7" creationId="{00000000-0000-0000-0000-000000000000}"/>
          </ac:picMkLst>
        </pc:picChg>
      </pc:sldChg>
      <pc:sldChg chg="del">
        <pc:chgData name="Rebecca Adams" userId="e6e283bf-6dab-4ff1-8941-7d44df7bfd6c" providerId="ADAL" clId="{149F6FDD-32EA-4D33-9828-FAB84E1F1426}" dt="2021-02-23T15:54:23.105" v="0" actId="2696"/>
        <pc:sldMkLst>
          <pc:docMk/>
          <pc:sldMk cId="1569966172" sldId="261"/>
        </pc:sldMkLst>
      </pc:sldChg>
      <pc:sldChg chg="del">
        <pc:chgData name="Rebecca Adams" userId="e6e283bf-6dab-4ff1-8941-7d44df7bfd6c" providerId="ADAL" clId="{149F6FDD-32EA-4D33-9828-FAB84E1F1426}" dt="2021-02-23T15:54:25.851" v="1" actId="2696"/>
        <pc:sldMkLst>
          <pc:docMk/>
          <pc:sldMk cId="44728588" sldId="263"/>
        </pc:sldMkLst>
      </pc:sldChg>
      <pc:sldChg chg="delSp">
        <pc:chgData name="Rebecca Adams" userId="e6e283bf-6dab-4ff1-8941-7d44df7bfd6c" providerId="ADAL" clId="{149F6FDD-32EA-4D33-9828-FAB84E1F1426}" dt="2021-02-23T15:55:38.590" v="6" actId="478"/>
        <pc:sldMkLst>
          <pc:docMk/>
          <pc:sldMk cId="1286237210" sldId="264"/>
        </pc:sldMkLst>
        <pc:picChg chg="del">
          <ac:chgData name="Rebecca Adams" userId="e6e283bf-6dab-4ff1-8941-7d44df7bfd6c" providerId="ADAL" clId="{149F6FDD-32EA-4D33-9828-FAB84E1F1426}" dt="2021-02-23T15:55:38.590" v="6" actId="478"/>
          <ac:picMkLst>
            <pc:docMk/>
            <pc:sldMk cId="1286237210" sldId="264"/>
            <ac:picMk id="14" creationId="{00000000-0000-0000-0000-000000000000}"/>
          </ac:picMkLst>
        </pc:picChg>
      </pc:sldChg>
      <pc:sldChg chg="delSp">
        <pc:chgData name="Rebecca Adams" userId="e6e283bf-6dab-4ff1-8941-7d44df7bfd6c" providerId="ADAL" clId="{149F6FDD-32EA-4D33-9828-FAB84E1F1426}" dt="2021-02-23T15:55:40.941" v="7" actId="478"/>
        <pc:sldMkLst>
          <pc:docMk/>
          <pc:sldMk cId="3625562801" sldId="269"/>
        </pc:sldMkLst>
        <pc:picChg chg="del">
          <ac:chgData name="Rebecca Adams" userId="e6e283bf-6dab-4ff1-8941-7d44df7bfd6c" providerId="ADAL" clId="{149F6FDD-32EA-4D33-9828-FAB84E1F1426}" dt="2021-02-23T15:55:40.941" v="7" actId="478"/>
          <ac:picMkLst>
            <pc:docMk/>
            <pc:sldMk cId="3625562801" sldId="269"/>
            <ac:picMk id="4" creationId="{00000000-0000-0000-0000-000000000000}"/>
          </ac:picMkLst>
        </pc:picChg>
      </pc:sldChg>
      <pc:sldChg chg="delSp">
        <pc:chgData name="Rebecca Adams" userId="e6e283bf-6dab-4ff1-8941-7d44df7bfd6c" providerId="ADAL" clId="{149F6FDD-32EA-4D33-9828-FAB84E1F1426}" dt="2021-02-23T15:55:42.788" v="8" actId="478"/>
        <pc:sldMkLst>
          <pc:docMk/>
          <pc:sldMk cId="3618177781" sldId="270"/>
        </pc:sldMkLst>
        <pc:picChg chg="del">
          <ac:chgData name="Rebecca Adams" userId="e6e283bf-6dab-4ff1-8941-7d44df7bfd6c" providerId="ADAL" clId="{149F6FDD-32EA-4D33-9828-FAB84E1F1426}" dt="2021-02-23T15:55:42.788" v="8" actId="478"/>
          <ac:picMkLst>
            <pc:docMk/>
            <pc:sldMk cId="3618177781" sldId="270"/>
            <ac:picMk id="4" creationId="{00000000-0000-0000-0000-000000000000}"/>
          </ac:picMkLst>
        </pc:picChg>
      </pc:sldChg>
      <pc:sldChg chg="delSp">
        <pc:chgData name="Rebecca Adams" userId="e6e283bf-6dab-4ff1-8941-7d44df7bfd6c" providerId="ADAL" clId="{149F6FDD-32EA-4D33-9828-FAB84E1F1426}" dt="2021-02-23T15:55:44.562" v="9" actId="478"/>
        <pc:sldMkLst>
          <pc:docMk/>
          <pc:sldMk cId="1218639913" sldId="271"/>
        </pc:sldMkLst>
        <pc:picChg chg="del">
          <ac:chgData name="Rebecca Adams" userId="e6e283bf-6dab-4ff1-8941-7d44df7bfd6c" providerId="ADAL" clId="{149F6FDD-32EA-4D33-9828-FAB84E1F1426}" dt="2021-02-23T15:55:44.562" v="9" actId="478"/>
          <ac:picMkLst>
            <pc:docMk/>
            <pc:sldMk cId="1218639913" sldId="271"/>
            <ac:picMk id="4" creationId="{00000000-0000-0000-0000-000000000000}"/>
          </ac:picMkLst>
        </pc:picChg>
      </pc:sldChg>
      <pc:sldChg chg="delSp">
        <pc:chgData name="Rebecca Adams" userId="e6e283bf-6dab-4ff1-8941-7d44df7bfd6c" providerId="ADAL" clId="{149F6FDD-32EA-4D33-9828-FAB84E1F1426}" dt="2021-02-23T15:55:46.453" v="10" actId="478"/>
        <pc:sldMkLst>
          <pc:docMk/>
          <pc:sldMk cId="3855394722" sldId="272"/>
        </pc:sldMkLst>
        <pc:picChg chg="del">
          <ac:chgData name="Rebecca Adams" userId="e6e283bf-6dab-4ff1-8941-7d44df7bfd6c" providerId="ADAL" clId="{149F6FDD-32EA-4D33-9828-FAB84E1F1426}" dt="2021-02-23T15:55:46.453" v="10" actId="478"/>
          <ac:picMkLst>
            <pc:docMk/>
            <pc:sldMk cId="3855394722" sldId="272"/>
            <ac:picMk id="4" creationId="{00000000-0000-0000-0000-000000000000}"/>
          </ac:picMkLst>
        </pc:picChg>
      </pc:sldChg>
      <pc:sldChg chg="delSp">
        <pc:chgData name="Rebecca Adams" userId="e6e283bf-6dab-4ff1-8941-7d44df7bfd6c" providerId="ADAL" clId="{149F6FDD-32EA-4D33-9828-FAB84E1F1426}" dt="2021-02-23T15:55:48.220" v="11" actId="478"/>
        <pc:sldMkLst>
          <pc:docMk/>
          <pc:sldMk cId="111067596" sldId="273"/>
        </pc:sldMkLst>
        <pc:picChg chg="del">
          <ac:chgData name="Rebecca Adams" userId="e6e283bf-6dab-4ff1-8941-7d44df7bfd6c" providerId="ADAL" clId="{149F6FDD-32EA-4D33-9828-FAB84E1F1426}" dt="2021-02-23T15:55:48.220" v="11" actId="478"/>
          <ac:picMkLst>
            <pc:docMk/>
            <pc:sldMk cId="111067596" sldId="273"/>
            <ac:picMk id="4" creationId="{00000000-0000-0000-0000-000000000000}"/>
          </ac:picMkLst>
        </pc:picChg>
      </pc:sldChg>
      <pc:sldChg chg="delSp">
        <pc:chgData name="Rebecca Adams" userId="e6e283bf-6dab-4ff1-8941-7d44df7bfd6c" providerId="ADAL" clId="{149F6FDD-32EA-4D33-9828-FAB84E1F1426}" dt="2021-02-23T15:55:49.917" v="12" actId="478"/>
        <pc:sldMkLst>
          <pc:docMk/>
          <pc:sldMk cId="479980953" sldId="274"/>
        </pc:sldMkLst>
        <pc:picChg chg="del">
          <ac:chgData name="Rebecca Adams" userId="e6e283bf-6dab-4ff1-8941-7d44df7bfd6c" providerId="ADAL" clId="{149F6FDD-32EA-4D33-9828-FAB84E1F1426}" dt="2021-02-23T15:55:49.917" v="12" actId="478"/>
          <ac:picMkLst>
            <pc:docMk/>
            <pc:sldMk cId="479980953" sldId="274"/>
            <ac:picMk id="4" creationId="{00000000-0000-0000-0000-000000000000}"/>
          </ac:picMkLst>
        </pc:picChg>
      </pc:sldChg>
      <pc:sldChg chg="delSp">
        <pc:chgData name="Rebecca Adams" userId="e6e283bf-6dab-4ff1-8941-7d44df7bfd6c" providerId="ADAL" clId="{149F6FDD-32EA-4D33-9828-FAB84E1F1426}" dt="2021-02-23T15:55:51.679" v="13" actId="478"/>
        <pc:sldMkLst>
          <pc:docMk/>
          <pc:sldMk cId="3875203045" sldId="275"/>
        </pc:sldMkLst>
        <pc:picChg chg="del">
          <ac:chgData name="Rebecca Adams" userId="e6e283bf-6dab-4ff1-8941-7d44df7bfd6c" providerId="ADAL" clId="{149F6FDD-32EA-4D33-9828-FAB84E1F1426}" dt="2021-02-23T15:55:51.679" v="13" actId="478"/>
          <ac:picMkLst>
            <pc:docMk/>
            <pc:sldMk cId="3875203045" sldId="275"/>
            <ac:picMk id="4" creationId="{00000000-0000-0000-0000-000000000000}"/>
          </ac:picMkLst>
        </pc:picChg>
      </pc:sldChg>
      <pc:sldChg chg="delSp">
        <pc:chgData name="Rebecca Adams" userId="e6e283bf-6dab-4ff1-8941-7d44df7bfd6c" providerId="ADAL" clId="{149F6FDD-32EA-4D33-9828-FAB84E1F1426}" dt="2021-02-23T15:55:53.519" v="14" actId="478"/>
        <pc:sldMkLst>
          <pc:docMk/>
          <pc:sldMk cId="3672397706" sldId="276"/>
        </pc:sldMkLst>
        <pc:picChg chg="del">
          <ac:chgData name="Rebecca Adams" userId="e6e283bf-6dab-4ff1-8941-7d44df7bfd6c" providerId="ADAL" clId="{149F6FDD-32EA-4D33-9828-FAB84E1F1426}" dt="2021-02-23T15:55:53.519" v="14" actId="478"/>
          <ac:picMkLst>
            <pc:docMk/>
            <pc:sldMk cId="3672397706" sldId="276"/>
            <ac:picMk id="4" creationId="{00000000-0000-0000-0000-000000000000}"/>
          </ac:picMkLst>
        </pc:picChg>
      </pc:sldChg>
      <pc:sldChg chg="delSp del">
        <pc:chgData name="Rebecca Adams" userId="e6e283bf-6dab-4ff1-8941-7d44df7bfd6c" providerId="ADAL" clId="{149F6FDD-32EA-4D33-9828-FAB84E1F1426}" dt="2021-02-23T16:01:22.936" v="277" actId="2696"/>
        <pc:sldMkLst>
          <pc:docMk/>
          <pc:sldMk cId="3058873952" sldId="277"/>
        </pc:sldMkLst>
        <pc:picChg chg="del">
          <ac:chgData name="Rebecca Adams" userId="e6e283bf-6dab-4ff1-8941-7d44df7bfd6c" providerId="ADAL" clId="{149F6FDD-32EA-4D33-9828-FAB84E1F1426}" dt="2021-02-23T15:55:55.385" v="15" actId="478"/>
          <ac:picMkLst>
            <pc:docMk/>
            <pc:sldMk cId="3058873952" sldId="277"/>
            <ac:picMk id="4" creationId="{00000000-0000-0000-0000-000000000000}"/>
          </ac:picMkLst>
        </pc:picChg>
      </pc:sldChg>
      <pc:sldChg chg="delSp">
        <pc:chgData name="Rebecca Adams" userId="e6e283bf-6dab-4ff1-8941-7d44df7bfd6c" providerId="ADAL" clId="{149F6FDD-32EA-4D33-9828-FAB84E1F1426}" dt="2021-02-23T15:55:57.322" v="16" actId="478"/>
        <pc:sldMkLst>
          <pc:docMk/>
          <pc:sldMk cId="3058141123" sldId="279"/>
        </pc:sldMkLst>
        <pc:picChg chg="del">
          <ac:chgData name="Rebecca Adams" userId="e6e283bf-6dab-4ff1-8941-7d44df7bfd6c" providerId="ADAL" clId="{149F6FDD-32EA-4D33-9828-FAB84E1F1426}" dt="2021-02-23T15:55:57.322" v="16" actId="478"/>
          <ac:picMkLst>
            <pc:docMk/>
            <pc:sldMk cId="3058141123" sldId="279"/>
            <ac:picMk id="4" creationId="{00000000-0000-0000-0000-000000000000}"/>
          </ac:picMkLst>
        </pc:picChg>
      </pc:sldChg>
      <pc:sldChg chg="del">
        <pc:chgData name="Rebecca Adams" userId="e6e283bf-6dab-4ff1-8941-7d44df7bfd6c" providerId="ADAL" clId="{149F6FDD-32EA-4D33-9828-FAB84E1F1426}" dt="2021-02-23T15:54:42.940" v="2" actId="2696"/>
        <pc:sldMkLst>
          <pc:docMk/>
          <pc:sldMk cId="3090302357" sldId="280"/>
        </pc:sldMkLst>
      </pc:sldChg>
      <pc:sldChg chg="del">
        <pc:chgData name="Rebecca Adams" userId="e6e283bf-6dab-4ff1-8941-7d44df7bfd6c" providerId="ADAL" clId="{149F6FDD-32EA-4D33-9828-FAB84E1F1426}" dt="2021-02-23T15:54:44.457" v="3" actId="2696"/>
        <pc:sldMkLst>
          <pc:docMk/>
          <pc:sldMk cId="1540329423" sldId="281"/>
        </pc:sldMkLst>
      </pc:sldChg>
      <pc:sldChg chg="delSp modSp">
        <pc:chgData name="Rebecca Adams" userId="e6e283bf-6dab-4ff1-8941-7d44df7bfd6c" providerId="ADAL" clId="{149F6FDD-32EA-4D33-9828-FAB84E1F1426}" dt="2021-02-23T16:01:49.656" v="279" actId="20577"/>
        <pc:sldMkLst>
          <pc:docMk/>
          <pc:sldMk cId="3726508524" sldId="282"/>
        </pc:sldMkLst>
        <pc:spChg chg="mod">
          <ac:chgData name="Rebecca Adams" userId="e6e283bf-6dab-4ff1-8941-7d44df7bfd6c" providerId="ADAL" clId="{149F6FDD-32EA-4D33-9828-FAB84E1F1426}" dt="2021-02-23T16:01:49.656" v="279" actId="20577"/>
          <ac:spMkLst>
            <pc:docMk/>
            <pc:sldMk cId="3726508524" sldId="282"/>
            <ac:spMk id="2" creationId="{00000000-0000-0000-0000-000000000000}"/>
          </ac:spMkLst>
        </pc:spChg>
        <pc:spChg chg="mod">
          <ac:chgData name="Rebecca Adams" userId="e6e283bf-6dab-4ff1-8941-7d44df7bfd6c" providerId="ADAL" clId="{149F6FDD-32EA-4D33-9828-FAB84E1F1426}" dt="2021-02-23T15:56:20.188" v="22" actId="14100"/>
          <ac:spMkLst>
            <pc:docMk/>
            <pc:sldMk cId="3726508524" sldId="282"/>
            <ac:spMk id="15" creationId="{00000000-0000-0000-0000-000000000000}"/>
          </ac:spMkLst>
        </pc:spChg>
        <pc:picChg chg="del">
          <ac:chgData name="Rebecca Adams" userId="e6e283bf-6dab-4ff1-8941-7d44df7bfd6c" providerId="ADAL" clId="{149F6FDD-32EA-4D33-9828-FAB84E1F1426}" dt="2021-02-23T15:55:58.955" v="17" actId="478"/>
          <ac:picMkLst>
            <pc:docMk/>
            <pc:sldMk cId="3726508524" sldId="282"/>
            <ac:picMk id="4" creationId="{00000000-0000-0000-0000-000000000000}"/>
          </ac:picMkLst>
        </pc:picChg>
        <pc:picChg chg="del">
          <ac:chgData name="Rebecca Adams" userId="e6e283bf-6dab-4ff1-8941-7d44df7bfd6c" providerId="ADAL" clId="{149F6FDD-32EA-4D33-9828-FAB84E1F1426}" dt="2021-02-23T15:56:09.748" v="18" actId="478"/>
          <ac:picMkLst>
            <pc:docMk/>
            <pc:sldMk cId="3726508524" sldId="282"/>
            <ac:picMk id="5" creationId="{00000000-0000-0000-0000-000000000000}"/>
          </ac:picMkLst>
        </pc:picChg>
        <pc:picChg chg="del">
          <ac:chgData name="Rebecca Adams" userId="e6e283bf-6dab-4ff1-8941-7d44df7bfd6c" providerId="ADAL" clId="{149F6FDD-32EA-4D33-9828-FAB84E1F1426}" dt="2021-02-23T15:56:11.214" v="19" actId="478"/>
          <ac:picMkLst>
            <pc:docMk/>
            <pc:sldMk cId="3726508524" sldId="282"/>
            <ac:picMk id="10" creationId="{00000000-0000-0000-0000-000000000000}"/>
          </ac:picMkLst>
        </pc:picChg>
        <pc:picChg chg="del">
          <ac:chgData name="Rebecca Adams" userId="e6e283bf-6dab-4ff1-8941-7d44df7bfd6c" providerId="ADAL" clId="{149F6FDD-32EA-4D33-9828-FAB84E1F1426}" dt="2021-02-23T15:56:12.726" v="20" actId="478"/>
          <ac:picMkLst>
            <pc:docMk/>
            <pc:sldMk cId="3726508524" sldId="282"/>
            <ac:picMk id="11" creationId="{00000000-0000-0000-0000-000000000000}"/>
          </ac:picMkLst>
        </pc:picChg>
      </pc:sldChg>
      <pc:sldChg chg="del">
        <pc:chgData name="Rebecca Adams" userId="e6e283bf-6dab-4ff1-8941-7d44df7bfd6c" providerId="ADAL" clId="{149F6FDD-32EA-4D33-9828-FAB84E1F1426}" dt="2021-02-23T15:54:48.782" v="4" actId="2696"/>
        <pc:sldMkLst>
          <pc:docMk/>
          <pc:sldMk cId="4196928311" sldId="283"/>
        </pc:sldMkLst>
      </pc:sldChg>
      <pc:sldChg chg="del">
        <pc:chgData name="Rebecca Adams" userId="e6e283bf-6dab-4ff1-8941-7d44df7bfd6c" providerId="ADAL" clId="{149F6FDD-32EA-4D33-9828-FAB84E1F1426}" dt="2021-02-23T15:54:52.957" v="5" actId="2696"/>
        <pc:sldMkLst>
          <pc:docMk/>
          <pc:sldMk cId="2764951918" sldId="28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23/02/2021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8FD366-CD80-4DB8-A173-A7DD1C09F14B}" type="datetimeFigureOut">
              <a:rPr lang="en-GB" smtClean="0"/>
              <a:t>23/02/2021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BB7B48-A6BA-4B13-8970-F2CFB35B3FFB}" type="slidenum">
              <a:rPr lang="en-GB" smtClean="0"/>
              <a:t>‹#›</a:t>
            </a:fld>
            <a:endParaRPr lang="en-GB"/>
          </a:p>
        </p:txBody>
      </p:sp>
    </p:spTree>
    <p:extLst>
      <p:ext uri="{BB962C8B-B14F-4D97-AF65-F5344CB8AC3E}">
        <p14:creationId xmlns:p14="http://schemas.microsoft.com/office/powerpoint/2010/main" val="139577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SemiBold" pitchFamily="2"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Twinkl" pitchFamily="2" charset="0"/>
                <a:ea typeface="Twinkl"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title"/>
          </p:nvPr>
        </p:nvSpPr>
        <p:spPr>
          <a:xfrm>
            <a:off x="457198" y="485773"/>
            <a:ext cx="8220075" cy="1595581"/>
          </a:xfrm>
        </p:spPr>
        <p:txBody>
          <a:bodyPr>
            <a:normAutofit/>
          </a:bodyPr>
          <a:lstStyle>
            <a:lvl1pPr>
              <a:defRPr sz="4000" b="1">
                <a:latin typeface="Twinkl SemiBold" pitchFamily="2"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Twinkl" pitchFamily="2" charset="0"/>
                <a:ea typeface="Twinkl" pitchFamily="2" charset="0"/>
              </a:defRPr>
            </a:lvl1pPr>
            <a:lvl2pPr>
              <a:defRPr sz="1600">
                <a:latin typeface="Twinkl" pitchFamily="2" charset="0"/>
                <a:ea typeface="Twinkl" pitchFamily="2" charset="0"/>
              </a:defRPr>
            </a:lvl2pPr>
            <a:lvl3pPr>
              <a:defRPr sz="1400">
                <a:latin typeface="Twinkl" pitchFamily="2" charset="0"/>
                <a:ea typeface="Twinkl" pitchFamily="2" charset="0"/>
              </a:defRPr>
            </a:lvl3pPr>
            <a:lvl4pPr>
              <a:defRPr sz="1400">
                <a:latin typeface="Twinkl" pitchFamily="2" charset="0"/>
                <a:ea typeface="Twinkl" pitchFamily="2" charset="0"/>
              </a:defRPr>
            </a:lvl4pPr>
            <a:lvl5pPr>
              <a:defRPr sz="1400">
                <a:latin typeface="Twinkl" pitchFamily="2" charset="0"/>
                <a:ea typeface="Twinkl"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Twinkl SemiBold" pitchFamily="2"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Twinkl" pitchFamily="2" charset="0"/>
                <a:ea typeface="Twinkl" pitchFamily="2" charset="0"/>
              </a:defRPr>
            </a:lvl1pPr>
            <a:lvl2pPr>
              <a:defRPr sz="1600">
                <a:latin typeface="Twinkl" pitchFamily="2" charset="0"/>
                <a:ea typeface="Twinkl" pitchFamily="2" charset="0"/>
              </a:defRPr>
            </a:lvl2pPr>
            <a:lvl3pPr>
              <a:defRPr sz="1400">
                <a:latin typeface="Twinkl" pitchFamily="2" charset="0"/>
                <a:ea typeface="Twinkl" pitchFamily="2" charset="0"/>
              </a:defRPr>
            </a:lvl3pPr>
            <a:lvl4pPr>
              <a:defRPr sz="1400">
                <a:latin typeface="Twinkl" pitchFamily="2" charset="0"/>
                <a:ea typeface="Twinkl" pitchFamily="2" charset="0"/>
              </a:defRPr>
            </a:lvl4pPr>
            <a:lvl5pPr>
              <a:defRPr sz="1400">
                <a:latin typeface="Twinkl" pitchFamily="2" charset="0"/>
                <a:ea typeface="Twinkl"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752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dirty="0"/>
              <a:t>Click to edit Master text styles</a:t>
            </a:r>
          </a:p>
        </p:txBody>
      </p:sp>
    </p:spTree>
    <p:extLst>
      <p:ext uri="{BB962C8B-B14F-4D97-AF65-F5344CB8AC3E}">
        <p14:creationId xmlns:p14="http://schemas.microsoft.com/office/powerpoint/2010/main" val="2563648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7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000" kern="1200">
          <a:solidFill>
            <a:srgbClr val="1C1C1C"/>
          </a:solidFill>
          <a:latin typeface="Twinkl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2"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2"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2"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2"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2"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media9.m4a"/><Relationship Id="rId13" Type="http://schemas.microsoft.com/office/2007/relationships/media" Target="../media/media12.m4a"/><Relationship Id="rId18" Type="http://schemas.openxmlformats.org/officeDocument/2006/relationships/image" Target="../media/image17.png"/><Relationship Id="rId3" Type="http://schemas.microsoft.com/office/2007/relationships/media" Target="../media/media7.m4a"/><Relationship Id="rId21" Type="http://schemas.openxmlformats.org/officeDocument/2006/relationships/image" Target="../media/image20.png"/><Relationship Id="rId7" Type="http://schemas.microsoft.com/office/2007/relationships/media" Target="../media/media9.m4a"/><Relationship Id="rId12" Type="http://schemas.openxmlformats.org/officeDocument/2006/relationships/audio" Target="../media/media11.m4a"/><Relationship Id="rId17" Type="http://schemas.openxmlformats.org/officeDocument/2006/relationships/image" Target="../media/image6.png"/><Relationship Id="rId2" Type="http://schemas.openxmlformats.org/officeDocument/2006/relationships/audio" Target="../media/media5.m4a"/><Relationship Id="rId16" Type="http://schemas.openxmlformats.org/officeDocument/2006/relationships/image" Target="../media/image16.png"/><Relationship Id="rId20" Type="http://schemas.openxmlformats.org/officeDocument/2006/relationships/image" Target="../media/image19.png"/><Relationship Id="rId1" Type="http://schemas.microsoft.com/office/2007/relationships/media" Target="../media/media5.m4a"/><Relationship Id="rId6" Type="http://schemas.openxmlformats.org/officeDocument/2006/relationships/audio" Target="../media/media8.m4a"/><Relationship Id="rId11" Type="http://schemas.microsoft.com/office/2007/relationships/media" Target="../media/media11.m4a"/><Relationship Id="rId24" Type="http://schemas.openxmlformats.org/officeDocument/2006/relationships/image" Target="../media/image7.png"/><Relationship Id="rId5" Type="http://schemas.microsoft.com/office/2007/relationships/media" Target="../media/media8.m4a"/><Relationship Id="rId15" Type="http://schemas.openxmlformats.org/officeDocument/2006/relationships/slideLayout" Target="../slideLayouts/slideLayout2.xml"/><Relationship Id="rId23" Type="http://schemas.openxmlformats.org/officeDocument/2006/relationships/image" Target="../media/image22.png"/><Relationship Id="rId10" Type="http://schemas.openxmlformats.org/officeDocument/2006/relationships/audio" Target="../media/media10.m4a"/><Relationship Id="rId19" Type="http://schemas.openxmlformats.org/officeDocument/2006/relationships/image" Target="../media/image18.png"/><Relationship Id="rId4" Type="http://schemas.openxmlformats.org/officeDocument/2006/relationships/audio" Target="../media/media7.m4a"/><Relationship Id="rId9" Type="http://schemas.microsoft.com/office/2007/relationships/media" Target="../media/media10.m4a"/><Relationship Id="rId14" Type="http://schemas.openxmlformats.org/officeDocument/2006/relationships/audio" Target="../media/media12.m4a"/><Relationship Id="rId22"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4.m4a"/><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audio" Target="../media/media14.m4a"/><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hyperlink" Target="https://www.educandy.com/site/html5/bin/main.php?activity=memory&amp;quizid=37920" TargetMode="External"/><Relationship Id="rId2" Type="http://schemas.openxmlformats.org/officeDocument/2006/relationships/hyperlink" Target="https://www.educandy.com/site/html5/bin/main.php?activity=matchup&amp;quizid=37920" TargetMode="External"/><Relationship Id="rId1" Type="http://schemas.openxmlformats.org/officeDocument/2006/relationships/slideLayout" Target="../slideLayouts/slideLayout2.xml"/><Relationship Id="rId4" Type="http://schemas.openxmlformats.org/officeDocument/2006/relationships/hyperlink" Target="https://www.educandy.com/site/html5/bin/main.php?activity=wordsearch&amp;quizid=37907"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4a"/><Relationship Id="rId7"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11" Type="http://schemas.openxmlformats.org/officeDocument/2006/relationships/image" Target="../media/image7.png"/><Relationship Id="rId5" Type="http://schemas.microsoft.com/office/2007/relationships/media" Target="../media/media3.m4a"/><Relationship Id="rId10" Type="http://schemas.openxmlformats.org/officeDocument/2006/relationships/image" Target="../media/image6.png"/><Relationship Id="rId4" Type="http://schemas.openxmlformats.org/officeDocument/2006/relationships/audio" Target="../media/media2.m4a"/><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5.m4a"/><Relationship Id="rId7"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audio" Target="../media/media6.m4a"/><Relationship Id="rId11" Type="http://schemas.openxmlformats.org/officeDocument/2006/relationships/image" Target="../media/image7.png"/><Relationship Id="rId5" Type="http://schemas.microsoft.com/office/2007/relationships/media" Target="../media/media6.m4a"/><Relationship Id="rId10" Type="http://schemas.openxmlformats.org/officeDocument/2006/relationships/image" Target="../media/image9.png"/><Relationship Id="rId4" Type="http://schemas.openxmlformats.org/officeDocument/2006/relationships/audio" Target="../media/media5.m4a"/><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4.m4a"/><Relationship Id="rId7"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7.m4a"/><Relationship Id="rId11" Type="http://schemas.openxmlformats.org/officeDocument/2006/relationships/image" Target="../media/image7.png"/><Relationship Id="rId5" Type="http://schemas.microsoft.com/office/2007/relationships/media" Target="../media/media7.m4a"/><Relationship Id="rId10" Type="http://schemas.openxmlformats.org/officeDocument/2006/relationships/image" Target="../media/image10.png"/><Relationship Id="rId4" Type="http://schemas.openxmlformats.org/officeDocument/2006/relationships/audio" Target="../media/media4.m4a"/><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4.m4a"/><Relationship Id="rId7"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8.m4a"/><Relationship Id="rId11" Type="http://schemas.openxmlformats.org/officeDocument/2006/relationships/image" Target="../media/image7.png"/><Relationship Id="rId5" Type="http://schemas.microsoft.com/office/2007/relationships/media" Target="../media/media8.m4a"/><Relationship Id="rId10" Type="http://schemas.openxmlformats.org/officeDocument/2006/relationships/image" Target="../media/image11.png"/><Relationship Id="rId4" Type="http://schemas.openxmlformats.org/officeDocument/2006/relationships/audio" Target="../media/media4.m4a"/><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4.m4a"/><Relationship Id="rId7"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9.m4a"/><Relationship Id="rId11" Type="http://schemas.openxmlformats.org/officeDocument/2006/relationships/image" Target="../media/image7.png"/><Relationship Id="rId5" Type="http://schemas.microsoft.com/office/2007/relationships/media" Target="../media/media9.m4a"/><Relationship Id="rId10" Type="http://schemas.openxmlformats.org/officeDocument/2006/relationships/image" Target="../media/image12.png"/><Relationship Id="rId4" Type="http://schemas.openxmlformats.org/officeDocument/2006/relationships/audio" Target="../media/media4.m4a"/><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4.m4a"/><Relationship Id="rId7"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10.m4a"/><Relationship Id="rId11" Type="http://schemas.openxmlformats.org/officeDocument/2006/relationships/image" Target="../media/image7.png"/><Relationship Id="rId5" Type="http://schemas.microsoft.com/office/2007/relationships/media" Target="../media/media10.m4a"/><Relationship Id="rId10" Type="http://schemas.openxmlformats.org/officeDocument/2006/relationships/image" Target="../media/image13.png"/><Relationship Id="rId4" Type="http://schemas.openxmlformats.org/officeDocument/2006/relationships/audio" Target="../media/media4.m4a"/><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4.m4a"/><Relationship Id="rId7"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11.m4a"/><Relationship Id="rId11" Type="http://schemas.openxmlformats.org/officeDocument/2006/relationships/image" Target="../media/image7.png"/><Relationship Id="rId5" Type="http://schemas.microsoft.com/office/2007/relationships/media" Target="../media/media11.m4a"/><Relationship Id="rId10" Type="http://schemas.openxmlformats.org/officeDocument/2006/relationships/image" Target="../media/image14.png"/><Relationship Id="rId4" Type="http://schemas.openxmlformats.org/officeDocument/2006/relationships/audio" Target="../media/media4.m4a"/><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4.m4a"/><Relationship Id="rId7"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12.m4a"/><Relationship Id="rId11" Type="http://schemas.openxmlformats.org/officeDocument/2006/relationships/image" Target="../media/image7.png"/><Relationship Id="rId5" Type="http://schemas.microsoft.com/office/2007/relationships/media" Target="../media/media12.m4a"/><Relationship Id="rId10" Type="http://schemas.openxmlformats.org/officeDocument/2006/relationships/image" Target="../media/image15.png"/><Relationship Id="rId4" Type="http://schemas.openxmlformats.org/officeDocument/2006/relationships/audio" Target="../media/media4.m4a"/><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26068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chemeClr val="tx1"/>
                </a:solidFill>
                <a:latin typeface="Twinkl" pitchFamily="2" charset="0"/>
              </a:rPr>
              <a:t>Les </a:t>
            </a:r>
            <a:r>
              <a:rPr lang="en-GB" sz="6000" b="1" dirty="0" err="1">
                <a:solidFill>
                  <a:schemeClr val="tx1"/>
                </a:solidFill>
                <a:latin typeface="Twinkl" pitchFamily="2" charset="0"/>
              </a:rPr>
              <a:t>jours</a:t>
            </a:r>
            <a:r>
              <a:rPr lang="en-GB" sz="6000" b="1" dirty="0">
                <a:solidFill>
                  <a:schemeClr val="tx1"/>
                </a:solidFill>
                <a:latin typeface="Twinkl" pitchFamily="2" charset="0"/>
              </a:rPr>
              <a:t> de la </a:t>
            </a:r>
            <a:r>
              <a:rPr lang="en-GB" sz="6000" b="1" dirty="0" err="1">
                <a:solidFill>
                  <a:schemeClr val="tx1"/>
                </a:solidFill>
                <a:latin typeface="Twinkl" pitchFamily="2" charset="0"/>
              </a:rPr>
              <a:t>semaine</a:t>
            </a:r>
            <a:br>
              <a:rPr lang="en-GB" b="1" dirty="0">
                <a:solidFill>
                  <a:schemeClr val="tx1"/>
                </a:solidFill>
              </a:rPr>
            </a:br>
            <a:r>
              <a:rPr lang="en-GB" sz="4000" b="1" dirty="0">
                <a:solidFill>
                  <a:schemeClr val="tx1"/>
                </a:solidFill>
                <a:latin typeface="Twinkl" pitchFamily="2" charset="0"/>
              </a:rPr>
              <a:t>(Days of the Week)</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34774"/>
          <a:stretch/>
        </p:blipFill>
        <p:spPr>
          <a:xfrm>
            <a:off x="1024373" y="2722605"/>
            <a:ext cx="3547627" cy="4135395"/>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8787"/>
          <a:stretch/>
        </p:blipFill>
        <p:spPr>
          <a:xfrm flipH="1">
            <a:off x="4421568" y="2384854"/>
            <a:ext cx="2436766" cy="4473146"/>
          </a:xfrm>
          <a:prstGeom prst="rect">
            <a:avLst/>
          </a:prstGeom>
        </p:spPr>
      </p:pic>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61059"/>
            <a:ext cx="8220075" cy="1595581"/>
          </a:xfrm>
        </p:spPr>
        <p:txBody>
          <a:bodyPr>
            <a:normAutofit/>
          </a:bodyPr>
          <a:lstStyle/>
          <a:p>
            <a:pPr algn="ctr"/>
            <a:r>
              <a:rPr lang="en-GB" dirty="0" err="1"/>
              <a:t>C’est</a:t>
            </a:r>
            <a:r>
              <a:rPr lang="en-GB" dirty="0"/>
              <a:t> </a:t>
            </a:r>
            <a:r>
              <a:rPr lang="en-GB" dirty="0" err="1"/>
              <a:t>quel</a:t>
            </a:r>
            <a:r>
              <a:rPr lang="en-GB" dirty="0"/>
              <a:t> jour ?</a:t>
            </a:r>
            <a:br>
              <a:rPr lang="en-GB" dirty="0"/>
            </a:br>
            <a:r>
              <a:rPr lang="en-GB" sz="3100" dirty="0"/>
              <a:t>(What Day Is It?)</a:t>
            </a:r>
          </a:p>
        </p:txBody>
      </p:sp>
      <p:grpSp>
        <p:nvGrpSpPr>
          <p:cNvPr id="47" name="1"/>
          <p:cNvGrpSpPr/>
          <p:nvPr/>
        </p:nvGrpSpPr>
        <p:grpSpPr>
          <a:xfrm>
            <a:off x="755650" y="2188932"/>
            <a:ext cx="1821999" cy="1888827"/>
            <a:chOff x="755650" y="2188932"/>
            <a:chExt cx="1821999" cy="1888827"/>
          </a:xfrm>
        </p:grpSpPr>
        <p:grpSp>
          <p:nvGrpSpPr>
            <p:cNvPr id="6" name="Group 5"/>
            <p:cNvGrpSpPr/>
            <p:nvPr/>
          </p:nvGrpSpPr>
          <p:grpSpPr>
            <a:xfrm>
              <a:off x="755650" y="2188932"/>
              <a:ext cx="1821999" cy="1888827"/>
              <a:chOff x="755650" y="2188932"/>
              <a:chExt cx="1821999" cy="1888827"/>
            </a:xfrm>
          </p:grpSpPr>
          <p:sp>
            <p:nvSpPr>
              <p:cNvPr id="5" name="Rectangle 4"/>
              <p:cNvSpPr/>
              <p:nvPr/>
            </p:nvSpPr>
            <p:spPr>
              <a:xfrm>
                <a:off x="755650" y="2188932"/>
                <a:ext cx="1821999" cy="18888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600" b="1" dirty="0" err="1">
                    <a:latin typeface="Twinkl" pitchFamily="2" charset="0"/>
                  </a:rPr>
                  <a:t>lundi</a:t>
                </a:r>
                <a:endParaRPr lang="en-GB" sz="3600" b="1" dirty="0">
                  <a:latin typeface="Twinkl" pitchFamily="2" charset="0"/>
                </a:endParaRPr>
              </a:p>
            </p:txBody>
          </p:sp>
          <p:pic>
            <p:nvPicPr>
              <p:cNvPr id="39" name="Picture 38"/>
              <p:cNvPicPr>
                <a:picLocks noChangeAspect="1"/>
              </p:cNvPicPr>
              <p:nvPr/>
            </p:nvPicPr>
            <p:blipFill rotWithShape="1">
              <a:blip r:embed="rId16" cstate="print">
                <a:extLst>
                  <a:ext uri="{28A0092B-C50C-407E-A947-70E740481C1C}">
                    <a14:useLocalDpi xmlns:a14="http://schemas.microsoft.com/office/drawing/2010/main" val="0"/>
                  </a:ext>
                </a:extLst>
              </a:blip>
              <a:srcRect b="55584"/>
              <a:stretch/>
            </p:blipFill>
            <p:spPr>
              <a:xfrm>
                <a:off x="1211295" y="2871678"/>
                <a:ext cx="741373" cy="1200789"/>
              </a:xfrm>
              <a:prstGeom prst="rect">
                <a:avLst/>
              </a:prstGeom>
            </p:spPr>
          </p:pic>
        </p:grpSp>
        <p:pic>
          <p:nvPicPr>
            <p:cNvPr id="46" name="L'ange"/>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72634" y="3755116"/>
              <a:ext cx="289291"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 name="2"/>
          <p:cNvGrpSpPr/>
          <p:nvPr/>
        </p:nvGrpSpPr>
        <p:grpSpPr>
          <a:xfrm>
            <a:off x="2693684" y="2188932"/>
            <a:ext cx="1821999" cy="1888827"/>
            <a:chOff x="2693684" y="2188932"/>
            <a:chExt cx="1821999" cy="1888827"/>
          </a:xfrm>
        </p:grpSpPr>
        <p:grpSp>
          <p:nvGrpSpPr>
            <p:cNvPr id="7" name="Group 6"/>
            <p:cNvGrpSpPr/>
            <p:nvPr/>
          </p:nvGrpSpPr>
          <p:grpSpPr>
            <a:xfrm>
              <a:off x="2693684" y="2188932"/>
              <a:ext cx="1821999" cy="1888827"/>
              <a:chOff x="2693684" y="2188932"/>
              <a:chExt cx="1821999" cy="1888827"/>
            </a:xfrm>
          </p:grpSpPr>
          <p:sp>
            <p:nvSpPr>
              <p:cNvPr id="32" name="Rectangle 31"/>
              <p:cNvSpPr/>
              <p:nvPr/>
            </p:nvSpPr>
            <p:spPr>
              <a:xfrm>
                <a:off x="2693684" y="2188932"/>
                <a:ext cx="1821999" cy="18888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600" b="1" dirty="0" err="1">
                    <a:latin typeface="Twinkl" pitchFamily="2" charset="0"/>
                  </a:rPr>
                  <a:t>mardi</a:t>
                </a:r>
                <a:endParaRPr lang="en-GB" sz="3600" b="1" dirty="0">
                  <a:latin typeface="Twinkl" pitchFamily="2" charset="0"/>
                </a:endParaRPr>
              </a:p>
            </p:txBody>
          </p:sp>
          <p:pic>
            <p:nvPicPr>
              <p:cNvPr id="40" name="Picture 39"/>
              <p:cNvPicPr>
                <a:picLocks noChangeAspect="1"/>
              </p:cNvPicPr>
              <p:nvPr/>
            </p:nvPicPr>
            <p:blipFill rotWithShape="1">
              <a:blip r:embed="rId18" cstate="print">
                <a:extLst>
                  <a:ext uri="{28A0092B-C50C-407E-A947-70E740481C1C}">
                    <a14:useLocalDpi xmlns:a14="http://schemas.microsoft.com/office/drawing/2010/main" val="0"/>
                  </a:ext>
                </a:extLst>
              </a:blip>
              <a:srcRect b="57404"/>
              <a:stretch/>
            </p:blipFill>
            <p:spPr>
              <a:xfrm>
                <a:off x="3238115" y="2871678"/>
                <a:ext cx="1179565" cy="1200789"/>
              </a:xfrm>
              <a:prstGeom prst="rect">
                <a:avLst/>
              </a:prstGeom>
            </p:spPr>
          </p:pic>
        </p:grpSp>
        <p:pic>
          <p:nvPicPr>
            <p:cNvPr id="48" name="L'ange"/>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119924" y="3755116"/>
              <a:ext cx="289291"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 name="3"/>
          <p:cNvGrpSpPr/>
          <p:nvPr/>
        </p:nvGrpSpPr>
        <p:grpSpPr>
          <a:xfrm>
            <a:off x="4631718" y="2188932"/>
            <a:ext cx="1821999" cy="1892001"/>
            <a:chOff x="4631718" y="2188932"/>
            <a:chExt cx="1821999" cy="1892001"/>
          </a:xfrm>
        </p:grpSpPr>
        <p:grpSp>
          <p:nvGrpSpPr>
            <p:cNvPr id="10" name="Group 9"/>
            <p:cNvGrpSpPr/>
            <p:nvPr/>
          </p:nvGrpSpPr>
          <p:grpSpPr>
            <a:xfrm>
              <a:off x="4631718" y="2188932"/>
              <a:ext cx="1821999" cy="1892001"/>
              <a:chOff x="4631718" y="2188932"/>
              <a:chExt cx="1821999" cy="1892001"/>
            </a:xfrm>
          </p:grpSpPr>
          <p:sp>
            <p:nvSpPr>
              <p:cNvPr id="33" name="Rectangle 32"/>
              <p:cNvSpPr/>
              <p:nvPr/>
            </p:nvSpPr>
            <p:spPr>
              <a:xfrm>
                <a:off x="4631718" y="2188932"/>
                <a:ext cx="1821999" cy="18888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000" b="1" dirty="0" err="1">
                    <a:latin typeface="Twinkl" pitchFamily="2" charset="0"/>
                  </a:rPr>
                  <a:t>mercredi</a:t>
                </a:r>
                <a:endParaRPr lang="en-GB" sz="3000" b="1" dirty="0">
                  <a:latin typeface="Twinkl" pitchFamily="2" charset="0"/>
                </a:endParaRPr>
              </a:p>
            </p:txBody>
          </p:sp>
          <p:pic>
            <p:nvPicPr>
              <p:cNvPr id="41" name="Picture 40"/>
              <p:cNvPicPr>
                <a:picLocks noChangeAspect="1"/>
              </p:cNvPicPr>
              <p:nvPr/>
            </p:nvPicPr>
            <p:blipFill rotWithShape="1">
              <a:blip r:embed="rId19" cstate="print">
                <a:extLst>
                  <a:ext uri="{28A0092B-C50C-407E-A947-70E740481C1C}">
                    <a14:useLocalDpi xmlns:a14="http://schemas.microsoft.com/office/drawing/2010/main" val="0"/>
                  </a:ext>
                </a:extLst>
              </a:blip>
              <a:srcRect b="56068"/>
              <a:stretch/>
            </p:blipFill>
            <p:spPr>
              <a:xfrm>
                <a:off x="5164943" y="2880144"/>
                <a:ext cx="706016" cy="1200789"/>
              </a:xfrm>
              <a:prstGeom prst="rect">
                <a:avLst/>
              </a:prstGeom>
            </p:spPr>
          </p:pic>
        </p:grpSp>
        <p:pic>
          <p:nvPicPr>
            <p:cNvPr id="49" name="L'ange"/>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041368" y="3755116"/>
              <a:ext cx="289291"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7" name="4"/>
          <p:cNvGrpSpPr/>
          <p:nvPr/>
        </p:nvGrpSpPr>
        <p:grpSpPr>
          <a:xfrm>
            <a:off x="6569751" y="2188932"/>
            <a:ext cx="1821999" cy="1892001"/>
            <a:chOff x="6569751" y="2188932"/>
            <a:chExt cx="1821999" cy="1892001"/>
          </a:xfrm>
        </p:grpSpPr>
        <p:grpSp>
          <p:nvGrpSpPr>
            <p:cNvPr id="11" name="Group 10"/>
            <p:cNvGrpSpPr/>
            <p:nvPr/>
          </p:nvGrpSpPr>
          <p:grpSpPr>
            <a:xfrm>
              <a:off x="6569751" y="2188932"/>
              <a:ext cx="1821999" cy="1892001"/>
              <a:chOff x="6569751" y="2188932"/>
              <a:chExt cx="1821999" cy="1892001"/>
            </a:xfrm>
          </p:grpSpPr>
          <p:sp>
            <p:nvSpPr>
              <p:cNvPr id="34" name="Rectangle 33"/>
              <p:cNvSpPr/>
              <p:nvPr/>
            </p:nvSpPr>
            <p:spPr>
              <a:xfrm>
                <a:off x="6569751" y="2188932"/>
                <a:ext cx="1821999" cy="18888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600" b="1" dirty="0" err="1">
                    <a:latin typeface="Twinkl" pitchFamily="2" charset="0"/>
                  </a:rPr>
                  <a:t>jeudi</a:t>
                </a:r>
                <a:endParaRPr lang="en-GB" sz="3600" b="1" dirty="0">
                  <a:latin typeface="Twinkl" pitchFamily="2" charset="0"/>
                </a:endParaRPr>
              </a:p>
            </p:txBody>
          </p:sp>
          <p:pic>
            <p:nvPicPr>
              <p:cNvPr id="42" name="Picture 41"/>
              <p:cNvPicPr>
                <a:picLocks noChangeAspect="1"/>
              </p:cNvPicPr>
              <p:nvPr/>
            </p:nvPicPr>
            <p:blipFill rotWithShape="1">
              <a:blip r:embed="rId20" cstate="print">
                <a:extLst>
                  <a:ext uri="{28A0092B-C50C-407E-A947-70E740481C1C}">
                    <a14:useLocalDpi xmlns:a14="http://schemas.microsoft.com/office/drawing/2010/main" val="0"/>
                  </a:ext>
                </a:extLst>
              </a:blip>
              <a:srcRect b="49512"/>
              <a:stretch/>
            </p:blipFill>
            <p:spPr>
              <a:xfrm>
                <a:off x="7098133" y="2871678"/>
                <a:ext cx="765234" cy="1209255"/>
              </a:xfrm>
              <a:prstGeom prst="rect">
                <a:avLst/>
              </a:prstGeom>
            </p:spPr>
          </p:pic>
        </p:grpSp>
        <p:pic>
          <p:nvPicPr>
            <p:cNvPr id="50" name="L'ange"/>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79718" y="3755116"/>
              <a:ext cx="289291"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 name="5"/>
          <p:cNvGrpSpPr/>
          <p:nvPr/>
        </p:nvGrpSpPr>
        <p:grpSpPr>
          <a:xfrm>
            <a:off x="1666649" y="4210051"/>
            <a:ext cx="1821999" cy="1892002"/>
            <a:chOff x="755650" y="4203998"/>
            <a:chExt cx="1821999" cy="1892002"/>
          </a:xfrm>
        </p:grpSpPr>
        <p:grpSp>
          <p:nvGrpSpPr>
            <p:cNvPr id="12" name="Group 11"/>
            <p:cNvGrpSpPr/>
            <p:nvPr/>
          </p:nvGrpSpPr>
          <p:grpSpPr>
            <a:xfrm>
              <a:off x="755650" y="4203998"/>
              <a:ext cx="1821999" cy="1892002"/>
              <a:chOff x="755650" y="4203998"/>
              <a:chExt cx="1821999" cy="1892002"/>
            </a:xfrm>
          </p:grpSpPr>
          <p:sp>
            <p:nvSpPr>
              <p:cNvPr id="35" name="Rectangle 34"/>
              <p:cNvSpPr/>
              <p:nvPr/>
            </p:nvSpPr>
            <p:spPr>
              <a:xfrm>
                <a:off x="755650" y="4203998"/>
                <a:ext cx="1821999" cy="18888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000" b="1" dirty="0" err="1">
                    <a:latin typeface="Twinkl" pitchFamily="2" charset="0"/>
                  </a:rPr>
                  <a:t>vendredi</a:t>
                </a:r>
                <a:endParaRPr lang="en-GB" sz="3000" b="1" dirty="0">
                  <a:latin typeface="Twinkl" pitchFamily="2" charset="0"/>
                </a:endParaRPr>
              </a:p>
            </p:txBody>
          </p:sp>
          <p:pic>
            <p:nvPicPr>
              <p:cNvPr id="43" name="Picture 42"/>
              <p:cNvPicPr>
                <a:picLocks noChangeAspect="1"/>
              </p:cNvPicPr>
              <p:nvPr/>
            </p:nvPicPr>
            <p:blipFill rotWithShape="1">
              <a:blip r:embed="rId21" cstate="print">
                <a:extLst>
                  <a:ext uri="{28A0092B-C50C-407E-A947-70E740481C1C}">
                    <a14:useLocalDpi xmlns:a14="http://schemas.microsoft.com/office/drawing/2010/main" val="0"/>
                  </a:ext>
                </a:extLst>
              </a:blip>
              <a:srcRect b="59706"/>
              <a:stretch/>
            </p:blipFill>
            <p:spPr>
              <a:xfrm>
                <a:off x="1088449" y="4842933"/>
                <a:ext cx="1351199" cy="1253067"/>
              </a:xfrm>
              <a:prstGeom prst="rect">
                <a:avLst/>
              </a:prstGeom>
            </p:spPr>
          </p:pic>
        </p:grpSp>
        <p:pic>
          <p:nvPicPr>
            <p:cNvPr id="51" name="L'ange"/>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72634" y="5734051"/>
              <a:ext cx="289291"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5" name="6"/>
          <p:cNvGrpSpPr/>
          <p:nvPr/>
        </p:nvGrpSpPr>
        <p:grpSpPr>
          <a:xfrm>
            <a:off x="3604683" y="4210051"/>
            <a:ext cx="1898629" cy="1892002"/>
            <a:chOff x="2693684" y="4203998"/>
            <a:chExt cx="1898629" cy="1892002"/>
          </a:xfrm>
        </p:grpSpPr>
        <p:grpSp>
          <p:nvGrpSpPr>
            <p:cNvPr id="13" name="Group 12"/>
            <p:cNvGrpSpPr/>
            <p:nvPr/>
          </p:nvGrpSpPr>
          <p:grpSpPr>
            <a:xfrm>
              <a:off x="2693684" y="4203998"/>
              <a:ext cx="1898629" cy="1892002"/>
              <a:chOff x="2693684" y="4203998"/>
              <a:chExt cx="1898629" cy="1892002"/>
            </a:xfrm>
          </p:grpSpPr>
          <p:sp>
            <p:nvSpPr>
              <p:cNvPr id="36" name="Rectangle 35"/>
              <p:cNvSpPr/>
              <p:nvPr/>
            </p:nvSpPr>
            <p:spPr>
              <a:xfrm>
                <a:off x="2693684" y="4203998"/>
                <a:ext cx="1821999" cy="18888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600" b="1" dirty="0" err="1">
                    <a:latin typeface="Twinkl" pitchFamily="2" charset="0"/>
                  </a:rPr>
                  <a:t>samedi</a:t>
                </a:r>
                <a:endParaRPr lang="en-GB" sz="3600" b="1" dirty="0">
                  <a:latin typeface="Twinkl" pitchFamily="2" charset="0"/>
                </a:endParaRPr>
              </a:p>
            </p:txBody>
          </p:sp>
          <p:pic>
            <p:nvPicPr>
              <p:cNvPr id="44" name="Picture 43"/>
              <p:cNvPicPr>
                <a:picLocks noChangeAspect="1"/>
              </p:cNvPicPr>
              <p:nvPr/>
            </p:nvPicPr>
            <p:blipFill rotWithShape="1">
              <a:blip r:embed="rId22" cstate="print">
                <a:extLst>
                  <a:ext uri="{28A0092B-C50C-407E-A947-70E740481C1C}">
                    <a14:useLocalDpi xmlns:a14="http://schemas.microsoft.com/office/drawing/2010/main" val="0"/>
                  </a:ext>
                </a:extLst>
              </a:blip>
              <a:srcRect b="59357"/>
              <a:stretch/>
            </p:blipFill>
            <p:spPr>
              <a:xfrm flipH="1">
                <a:off x="3138363" y="4842933"/>
                <a:ext cx="1453950" cy="1253067"/>
              </a:xfrm>
              <a:prstGeom prst="rect">
                <a:avLst/>
              </a:prstGeom>
            </p:spPr>
          </p:pic>
        </p:grpSp>
        <p:pic>
          <p:nvPicPr>
            <p:cNvPr id="52" name="L'ange"/>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109582" y="5734051"/>
              <a:ext cx="289291"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 name="7"/>
          <p:cNvGrpSpPr/>
          <p:nvPr/>
        </p:nvGrpSpPr>
        <p:grpSpPr>
          <a:xfrm>
            <a:off x="5542717" y="4210051"/>
            <a:ext cx="1821999" cy="1888827"/>
            <a:chOff x="4631718" y="4203998"/>
            <a:chExt cx="1821999" cy="1888827"/>
          </a:xfrm>
        </p:grpSpPr>
        <p:grpSp>
          <p:nvGrpSpPr>
            <p:cNvPr id="14" name="Group 13"/>
            <p:cNvGrpSpPr/>
            <p:nvPr/>
          </p:nvGrpSpPr>
          <p:grpSpPr>
            <a:xfrm>
              <a:off x="4631718" y="4203998"/>
              <a:ext cx="1821999" cy="1888827"/>
              <a:chOff x="4631718" y="4203998"/>
              <a:chExt cx="1821999" cy="1888827"/>
            </a:xfrm>
          </p:grpSpPr>
          <p:sp>
            <p:nvSpPr>
              <p:cNvPr id="37" name="Rectangle 36"/>
              <p:cNvSpPr/>
              <p:nvPr/>
            </p:nvSpPr>
            <p:spPr>
              <a:xfrm>
                <a:off x="4631718" y="4203998"/>
                <a:ext cx="1821999" cy="18888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b="1" dirty="0" err="1">
                    <a:latin typeface="Twinkl" pitchFamily="2" charset="0"/>
                  </a:rPr>
                  <a:t>dimanche</a:t>
                </a:r>
                <a:endParaRPr lang="en-GB" sz="2800" b="1" dirty="0">
                  <a:latin typeface="Twinkl" pitchFamily="2" charset="0"/>
                </a:endParaRPr>
              </a:p>
            </p:txBody>
          </p:sp>
          <p:pic>
            <p:nvPicPr>
              <p:cNvPr id="45" name="Picture 44"/>
              <p:cNvPicPr>
                <a:picLocks noChangeAspect="1"/>
              </p:cNvPicPr>
              <p:nvPr/>
            </p:nvPicPr>
            <p:blipFill rotWithShape="1">
              <a:blip r:embed="rId23" cstate="print">
                <a:extLst>
                  <a:ext uri="{28A0092B-C50C-407E-A947-70E740481C1C}">
                    <a14:useLocalDpi xmlns:a14="http://schemas.microsoft.com/office/drawing/2010/main" val="0"/>
                  </a:ext>
                </a:extLst>
              </a:blip>
              <a:srcRect b="55221"/>
              <a:stretch/>
            </p:blipFill>
            <p:spPr>
              <a:xfrm flipH="1">
                <a:off x="5135978" y="4760505"/>
                <a:ext cx="774074" cy="1332320"/>
              </a:xfrm>
              <a:prstGeom prst="rect">
                <a:avLst/>
              </a:prstGeom>
            </p:spPr>
          </p:pic>
        </p:grpSp>
        <p:pic>
          <p:nvPicPr>
            <p:cNvPr id="53" name="L'ange"/>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037239" y="5734051"/>
              <a:ext cx="289291"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lund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793216" y="-96837"/>
            <a:ext cx="609600" cy="609600"/>
          </a:xfrm>
          <a:prstGeom prst="rect">
            <a:avLst/>
          </a:prstGeom>
        </p:spPr>
      </p:pic>
      <p:pic>
        <p:nvPicPr>
          <p:cNvPr id="8" name="mard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882233" y="641814"/>
            <a:ext cx="609600" cy="609600"/>
          </a:xfrm>
          <a:prstGeom prst="rect">
            <a:avLst/>
          </a:prstGeom>
        </p:spPr>
      </p:pic>
      <p:pic>
        <p:nvPicPr>
          <p:cNvPr id="9" name="mercred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822117" y="1380465"/>
            <a:ext cx="609600" cy="609600"/>
          </a:xfrm>
          <a:prstGeom prst="rect">
            <a:avLst/>
          </a:prstGeom>
        </p:spPr>
      </p:pic>
      <p:pic>
        <p:nvPicPr>
          <p:cNvPr id="15" name="jeudi">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882233" y="2133684"/>
            <a:ext cx="609601" cy="609600"/>
          </a:xfrm>
          <a:prstGeom prst="rect">
            <a:avLst/>
          </a:prstGeom>
        </p:spPr>
      </p:pic>
      <p:pic>
        <p:nvPicPr>
          <p:cNvPr id="16" name="vendredi">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910191" y="2894640"/>
            <a:ext cx="609600" cy="609600"/>
          </a:xfrm>
          <a:prstGeom prst="rect">
            <a:avLst/>
          </a:prstGeom>
        </p:spPr>
      </p:pic>
      <p:pic>
        <p:nvPicPr>
          <p:cNvPr id="17" name="samedi">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973171" y="3655596"/>
            <a:ext cx="609600" cy="609600"/>
          </a:xfrm>
          <a:prstGeom prst="rect">
            <a:avLst/>
          </a:prstGeom>
        </p:spPr>
      </p:pic>
      <p:pic>
        <p:nvPicPr>
          <p:cNvPr id="18" name="dimanche">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4"/>
          <a:stretch>
            <a:fillRect/>
          </a:stretch>
        </p:blipFill>
        <p:spPr>
          <a:xfrm>
            <a:off x="-1063932" y="4528062"/>
            <a:ext cx="609600" cy="609600"/>
          </a:xfrm>
          <a:prstGeom prst="rect">
            <a:avLst/>
          </a:prstGeom>
        </p:spPr>
      </p:pic>
    </p:spTree>
    <p:extLst>
      <p:ext uri="{BB962C8B-B14F-4D97-AF65-F5344CB8AC3E}">
        <p14:creationId xmlns:p14="http://schemas.microsoft.com/office/powerpoint/2010/main" val="367239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1000" fill="hold"/>
                                        <p:tgtEl>
                                          <p:spTgt spid="47"/>
                                        </p:tgtEl>
                                        <p:attrNameLst>
                                          <p:attrName>ppt_w</p:attrName>
                                        </p:attrNameLst>
                                      </p:cBhvr>
                                      <p:tavLst>
                                        <p:tav tm="0">
                                          <p:val>
                                            <p:fltVal val="0"/>
                                          </p:val>
                                        </p:tav>
                                        <p:tav tm="100000">
                                          <p:val>
                                            <p:strVal val="#ppt_w"/>
                                          </p:val>
                                        </p:tav>
                                      </p:tavLst>
                                    </p:anim>
                                    <p:anim calcmode="lin" valueType="num">
                                      <p:cBhvr>
                                        <p:cTn id="8" dur="1000" fill="hold"/>
                                        <p:tgtEl>
                                          <p:spTgt spid="47"/>
                                        </p:tgtEl>
                                        <p:attrNameLst>
                                          <p:attrName>ppt_h</p:attrName>
                                        </p:attrNameLst>
                                      </p:cBhvr>
                                      <p:tavLst>
                                        <p:tav tm="0">
                                          <p:val>
                                            <p:fltVal val="0"/>
                                          </p:val>
                                        </p:tav>
                                        <p:tav tm="100000">
                                          <p:val>
                                            <p:strVal val="#ppt_h"/>
                                          </p:val>
                                        </p:tav>
                                      </p:tavLst>
                                    </p:anim>
                                    <p:anim calcmode="lin" valueType="num">
                                      <p:cBhvr>
                                        <p:cTn id="9" dur="1000" fill="hold"/>
                                        <p:tgtEl>
                                          <p:spTgt spid="47"/>
                                        </p:tgtEl>
                                        <p:attrNameLst>
                                          <p:attrName>style.rotation</p:attrName>
                                        </p:attrNameLst>
                                      </p:cBhvr>
                                      <p:tavLst>
                                        <p:tav tm="0">
                                          <p:val>
                                            <p:fltVal val="90"/>
                                          </p:val>
                                        </p:tav>
                                        <p:tav tm="100000">
                                          <p:val>
                                            <p:fltVal val="0"/>
                                          </p:val>
                                        </p:tav>
                                      </p:tavLst>
                                    </p:anim>
                                    <p:animEffect transition="in" filter="fade">
                                      <p:cBhvr>
                                        <p:cTn id="10" dur="10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1000" fill="hold"/>
                                        <p:tgtEl>
                                          <p:spTgt spid="59"/>
                                        </p:tgtEl>
                                        <p:attrNameLst>
                                          <p:attrName>ppt_w</p:attrName>
                                        </p:attrNameLst>
                                      </p:cBhvr>
                                      <p:tavLst>
                                        <p:tav tm="0">
                                          <p:val>
                                            <p:fltVal val="0"/>
                                          </p:val>
                                        </p:tav>
                                        <p:tav tm="100000">
                                          <p:val>
                                            <p:strVal val="#ppt_w"/>
                                          </p:val>
                                        </p:tav>
                                      </p:tavLst>
                                    </p:anim>
                                    <p:anim calcmode="lin" valueType="num">
                                      <p:cBhvr>
                                        <p:cTn id="16" dur="1000" fill="hold"/>
                                        <p:tgtEl>
                                          <p:spTgt spid="59"/>
                                        </p:tgtEl>
                                        <p:attrNameLst>
                                          <p:attrName>ppt_h</p:attrName>
                                        </p:attrNameLst>
                                      </p:cBhvr>
                                      <p:tavLst>
                                        <p:tav tm="0">
                                          <p:val>
                                            <p:fltVal val="0"/>
                                          </p:val>
                                        </p:tav>
                                        <p:tav tm="100000">
                                          <p:val>
                                            <p:strVal val="#ppt_h"/>
                                          </p:val>
                                        </p:tav>
                                      </p:tavLst>
                                    </p:anim>
                                    <p:anim calcmode="lin" valueType="num">
                                      <p:cBhvr>
                                        <p:cTn id="17" dur="1000" fill="hold"/>
                                        <p:tgtEl>
                                          <p:spTgt spid="59"/>
                                        </p:tgtEl>
                                        <p:attrNameLst>
                                          <p:attrName>style.rotation</p:attrName>
                                        </p:attrNameLst>
                                      </p:cBhvr>
                                      <p:tavLst>
                                        <p:tav tm="0">
                                          <p:val>
                                            <p:fltVal val="90"/>
                                          </p:val>
                                        </p:tav>
                                        <p:tav tm="100000">
                                          <p:val>
                                            <p:fltVal val="0"/>
                                          </p:val>
                                        </p:tav>
                                      </p:tavLst>
                                    </p:anim>
                                    <p:animEffect transition="in" filter="fade">
                                      <p:cBhvr>
                                        <p:cTn id="18" dur="1000"/>
                                        <p:tgtEl>
                                          <p:spTgt spid="5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p:cTn id="23" dur="1000" fill="hold"/>
                                        <p:tgtEl>
                                          <p:spTgt spid="58"/>
                                        </p:tgtEl>
                                        <p:attrNameLst>
                                          <p:attrName>ppt_w</p:attrName>
                                        </p:attrNameLst>
                                      </p:cBhvr>
                                      <p:tavLst>
                                        <p:tav tm="0">
                                          <p:val>
                                            <p:fltVal val="0"/>
                                          </p:val>
                                        </p:tav>
                                        <p:tav tm="100000">
                                          <p:val>
                                            <p:strVal val="#ppt_w"/>
                                          </p:val>
                                        </p:tav>
                                      </p:tavLst>
                                    </p:anim>
                                    <p:anim calcmode="lin" valueType="num">
                                      <p:cBhvr>
                                        <p:cTn id="24" dur="1000" fill="hold"/>
                                        <p:tgtEl>
                                          <p:spTgt spid="58"/>
                                        </p:tgtEl>
                                        <p:attrNameLst>
                                          <p:attrName>ppt_h</p:attrName>
                                        </p:attrNameLst>
                                      </p:cBhvr>
                                      <p:tavLst>
                                        <p:tav tm="0">
                                          <p:val>
                                            <p:fltVal val="0"/>
                                          </p:val>
                                        </p:tav>
                                        <p:tav tm="100000">
                                          <p:val>
                                            <p:strVal val="#ppt_h"/>
                                          </p:val>
                                        </p:tav>
                                      </p:tavLst>
                                    </p:anim>
                                    <p:anim calcmode="lin" valueType="num">
                                      <p:cBhvr>
                                        <p:cTn id="25" dur="1000" fill="hold"/>
                                        <p:tgtEl>
                                          <p:spTgt spid="58"/>
                                        </p:tgtEl>
                                        <p:attrNameLst>
                                          <p:attrName>style.rotation</p:attrName>
                                        </p:attrNameLst>
                                      </p:cBhvr>
                                      <p:tavLst>
                                        <p:tav tm="0">
                                          <p:val>
                                            <p:fltVal val="90"/>
                                          </p:val>
                                        </p:tav>
                                        <p:tav tm="100000">
                                          <p:val>
                                            <p:fltVal val="0"/>
                                          </p:val>
                                        </p:tav>
                                      </p:tavLst>
                                    </p:anim>
                                    <p:animEffect transition="in" filter="fade">
                                      <p:cBhvr>
                                        <p:cTn id="26" dur="1000"/>
                                        <p:tgtEl>
                                          <p:spTgt spid="5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p:cTn id="31" dur="1000" fill="hold"/>
                                        <p:tgtEl>
                                          <p:spTgt spid="57"/>
                                        </p:tgtEl>
                                        <p:attrNameLst>
                                          <p:attrName>ppt_w</p:attrName>
                                        </p:attrNameLst>
                                      </p:cBhvr>
                                      <p:tavLst>
                                        <p:tav tm="0">
                                          <p:val>
                                            <p:fltVal val="0"/>
                                          </p:val>
                                        </p:tav>
                                        <p:tav tm="100000">
                                          <p:val>
                                            <p:strVal val="#ppt_w"/>
                                          </p:val>
                                        </p:tav>
                                      </p:tavLst>
                                    </p:anim>
                                    <p:anim calcmode="lin" valueType="num">
                                      <p:cBhvr>
                                        <p:cTn id="32" dur="1000" fill="hold"/>
                                        <p:tgtEl>
                                          <p:spTgt spid="57"/>
                                        </p:tgtEl>
                                        <p:attrNameLst>
                                          <p:attrName>ppt_h</p:attrName>
                                        </p:attrNameLst>
                                      </p:cBhvr>
                                      <p:tavLst>
                                        <p:tav tm="0">
                                          <p:val>
                                            <p:fltVal val="0"/>
                                          </p:val>
                                        </p:tav>
                                        <p:tav tm="100000">
                                          <p:val>
                                            <p:strVal val="#ppt_h"/>
                                          </p:val>
                                        </p:tav>
                                      </p:tavLst>
                                    </p:anim>
                                    <p:anim calcmode="lin" valueType="num">
                                      <p:cBhvr>
                                        <p:cTn id="33" dur="1000" fill="hold"/>
                                        <p:tgtEl>
                                          <p:spTgt spid="57"/>
                                        </p:tgtEl>
                                        <p:attrNameLst>
                                          <p:attrName>style.rotation</p:attrName>
                                        </p:attrNameLst>
                                      </p:cBhvr>
                                      <p:tavLst>
                                        <p:tav tm="0">
                                          <p:val>
                                            <p:fltVal val="90"/>
                                          </p:val>
                                        </p:tav>
                                        <p:tav tm="100000">
                                          <p:val>
                                            <p:fltVal val="0"/>
                                          </p:val>
                                        </p:tav>
                                      </p:tavLst>
                                    </p:anim>
                                    <p:animEffect transition="in" filter="fade">
                                      <p:cBhvr>
                                        <p:cTn id="34" dur="10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p:cTn id="39" dur="1000" fill="hold"/>
                                        <p:tgtEl>
                                          <p:spTgt spid="56"/>
                                        </p:tgtEl>
                                        <p:attrNameLst>
                                          <p:attrName>ppt_w</p:attrName>
                                        </p:attrNameLst>
                                      </p:cBhvr>
                                      <p:tavLst>
                                        <p:tav tm="0">
                                          <p:val>
                                            <p:fltVal val="0"/>
                                          </p:val>
                                        </p:tav>
                                        <p:tav tm="100000">
                                          <p:val>
                                            <p:strVal val="#ppt_w"/>
                                          </p:val>
                                        </p:tav>
                                      </p:tavLst>
                                    </p:anim>
                                    <p:anim calcmode="lin" valueType="num">
                                      <p:cBhvr>
                                        <p:cTn id="40" dur="1000" fill="hold"/>
                                        <p:tgtEl>
                                          <p:spTgt spid="56"/>
                                        </p:tgtEl>
                                        <p:attrNameLst>
                                          <p:attrName>ppt_h</p:attrName>
                                        </p:attrNameLst>
                                      </p:cBhvr>
                                      <p:tavLst>
                                        <p:tav tm="0">
                                          <p:val>
                                            <p:fltVal val="0"/>
                                          </p:val>
                                        </p:tav>
                                        <p:tav tm="100000">
                                          <p:val>
                                            <p:strVal val="#ppt_h"/>
                                          </p:val>
                                        </p:tav>
                                      </p:tavLst>
                                    </p:anim>
                                    <p:anim calcmode="lin" valueType="num">
                                      <p:cBhvr>
                                        <p:cTn id="41" dur="1000" fill="hold"/>
                                        <p:tgtEl>
                                          <p:spTgt spid="56"/>
                                        </p:tgtEl>
                                        <p:attrNameLst>
                                          <p:attrName>style.rotation</p:attrName>
                                        </p:attrNameLst>
                                      </p:cBhvr>
                                      <p:tavLst>
                                        <p:tav tm="0">
                                          <p:val>
                                            <p:fltVal val="90"/>
                                          </p:val>
                                        </p:tav>
                                        <p:tav tm="100000">
                                          <p:val>
                                            <p:fltVal val="0"/>
                                          </p:val>
                                        </p:tav>
                                      </p:tavLst>
                                    </p:anim>
                                    <p:animEffect transition="in" filter="fade">
                                      <p:cBhvr>
                                        <p:cTn id="42" dur="10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p:cTn id="47" dur="1000" fill="hold"/>
                                        <p:tgtEl>
                                          <p:spTgt spid="55"/>
                                        </p:tgtEl>
                                        <p:attrNameLst>
                                          <p:attrName>ppt_w</p:attrName>
                                        </p:attrNameLst>
                                      </p:cBhvr>
                                      <p:tavLst>
                                        <p:tav tm="0">
                                          <p:val>
                                            <p:fltVal val="0"/>
                                          </p:val>
                                        </p:tav>
                                        <p:tav tm="100000">
                                          <p:val>
                                            <p:strVal val="#ppt_w"/>
                                          </p:val>
                                        </p:tav>
                                      </p:tavLst>
                                    </p:anim>
                                    <p:anim calcmode="lin" valueType="num">
                                      <p:cBhvr>
                                        <p:cTn id="48" dur="1000" fill="hold"/>
                                        <p:tgtEl>
                                          <p:spTgt spid="55"/>
                                        </p:tgtEl>
                                        <p:attrNameLst>
                                          <p:attrName>ppt_h</p:attrName>
                                        </p:attrNameLst>
                                      </p:cBhvr>
                                      <p:tavLst>
                                        <p:tav tm="0">
                                          <p:val>
                                            <p:fltVal val="0"/>
                                          </p:val>
                                        </p:tav>
                                        <p:tav tm="100000">
                                          <p:val>
                                            <p:strVal val="#ppt_h"/>
                                          </p:val>
                                        </p:tav>
                                      </p:tavLst>
                                    </p:anim>
                                    <p:anim calcmode="lin" valueType="num">
                                      <p:cBhvr>
                                        <p:cTn id="49" dur="1000" fill="hold"/>
                                        <p:tgtEl>
                                          <p:spTgt spid="55"/>
                                        </p:tgtEl>
                                        <p:attrNameLst>
                                          <p:attrName>style.rotation</p:attrName>
                                        </p:attrNameLst>
                                      </p:cBhvr>
                                      <p:tavLst>
                                        <p:tav tm="0">
                                          <p:val>
                                            <p:fltVal val="90"/>
                                          </p:val>
                                        </p:tav>
                                        <p:tav tm="100000">
                                          <p:val>
                                            <p:fltVal val="0"/>
                                          </p:val>
                                        </p:tav>
                                      </p:tavLst>
                                    </p:anim>
                                    <p:animEffect transition="in" filter="fade">
                                      <p:cBhvr>
                                        <p:cTn id="50" dur="1000"/>
                                        <p:tgtEl>
                                          <p:spTgt spid="55"/>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p:cTn id="55" dur="1000" fill="hold"/>
                                        <p:tgtEl>
                                          <p:spTgt spid="54"/>
                                        </p:tgtEl>
                                        <p:attrNameLst>
                                          <p:attrName>ppt_w</p:attrName>
                                        </p:attrNameLst>
                                      </p:cBhvr>
                                      <p:tavLst>
                                        <p:tav tm="0">
                                          <p:val>
                                            <p:fltVal val="0"/>
                                          </p:val>
                                        </p:tav>
                                        <p:tav tm="100000">
                                          <p:val>
                                            <p:strVal val="#ppt_w"/>
                                          </p:val>
                                        </p:tav>
                                      </p:tavLst>
                                    </p:anim>
                                    <p:anim calcmode="lin" valueType="num">
                                      <p:cBhvr>
                                        <p:cTn id="56" dur="1000" fill="hold"/>
                                        <p:tgtEl>
                                          <p:spTgt spid="54"/>
                                        </p:tgtEl>
                                        <p:attrNameLst>
                                          <p:attrName>ppt_h</p:attrName>
                                        </p:attrNameLst>
                                      </p:cBhvr>
                                      <p:tavLst>
                                        <p:tav tm="0">
                                          <p:val>
                                            <p:fltVal val="0"/>
                                          </p:val>
                                        </p:tav>
                                        <p:tav tm="100000">
                                          <p:val>
                                            <p:strVal val="#ppt_h"/>
                                          </p:val>
                                        </p:tav>
                                      </p:tavLst>
                                    </p:anim>
                                    <p:anim calcmode="lin" valueType="num">
                                      <p:cBhvr>
                                        <p:cTn id="57" dur="1000" fill="hold"/>
                                        <p:tgtEl>
                                          <p:spTgt spid="54"/>
                                        </p:tgtEl>
                                        <p:attrNameLst>
                                          <p:attrName>style.rotation</p:attrName>
                                        </p:attrNameLst>
                                      </p:cBhvr>
                                      <p:tavLst>
                                        <p:tav tm="0">
                                          <p:val>
                                            <p:fltVal val="90"/>
                                          </p:val>
                                        </p:tav>
                                        <p:tav tm="100000">
                                          <p:val>
                                            <p:fltVal val="0"/>
                                          </p:val>
                                        </p:tav>
                                      </p:tavLst>
                                    </p:anim>
                                    <p:animEffect transition="in" filter="fade">
                                      <p:cBhvr>
                                        <p:cTn id="58"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3"/>
                </p:tgtEl>
              </p:cMediaNode>
            </p:audio>
            <p:seq concurrent="1" nextAc="seek">
              <p:cTn id="60" restart="whenNotActive" fill="hold" evtFilter="cancelBubble" nodeType="interactiveSeq">
                <p:stCondLst>
                  <p:cond evt="onClick" delay="0">
                    <p:tgtEl>
                      <p:spTgt spid="47"/>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2647" fill="hold"/>
                                        <p:tgtEl>
                                          <p:spTgt spid="3"/>
                                        </p:tgtEl>
                                      </p:cBhvr>
                                    </p:cmd>
                                  </p:childTnLst>
                                </p:cTn>
                              </p:par>
                            </p:childTnLst>
                          </p:cTn>
                        </p:par>
                      </p:childTnLst>
                    </p:cTn>
                  </p:par>
                </p:childTnLst>
              </p:cTn>
              <p:nextCondLst>
                <p:cond evt="onClick" delay="0">
                  <p:tgtEl>
                    <p:spTgt spid="47"/>
                  </p:tgtEl>
                </p:cond>
              </p:nextCondLst>
            </p:seq>
            <p:audio>
              <p:cMediaNode vol="80000">
                <p:cTn id="65" fill="hold" display="0">
                  <p:stCondLst>
                    <p:cond delay="indefinite"/>
                  </p:stCondLst>
                  <p:endCondLst>
                    <p:cond evt="onStopAudio" delay="0">
                      <p:tgtEl>
                        <p:sldTgt/>
                      </p:tgtEl>
                    </p:cond>
                  </p:endCondLst>
                </p:cTn>
                <p:tgtEl>
                  <p:spTgt spid="8"/>
                </p:tgtEl>
              </p:cMediaNode>
            </p:audio>
            <p:seq concurrent="1" nextAc="seek">
              <p:cTn id="66" restart="whenNotActive" fill="hold" evtFilter="cancelBubble" nodeType="interactiveSeq">
                <p:stCondLst>
                  <p:cond evt="onClick" delay="0">
                    <p:tgtEl>
                      <p:spTgt spid="59"/>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2321" fill="hold"/>
                                        <p:tgtEl>
                                          <p:spTgt spid="8"/>
                                        </p:tgtEl>
                                      </p:cBhvr>
                                    </p:cmd>
                                  </p:childTnLst>
                                </p:cTn>
                              </p:par>
                            </p:childTnLst>
                          </p:cTn>
                        </p:par>
                      </p:childTnLst>
                    </p:cTn>
                  </p:par>
                </p:childTnLst>
              </p:cTn>
              <p:nextCondLst>
                <p:cond evt="onClick" delay="0">
                  <p:tgtEl>
                    <p:spTgt spid="59"/>
                  </p:tgtEl>
                </p:cond>
              </p:nextCondLst>
            </p:seq>
            <p:audio>
              <p:cMediaNode vol="80000">
                <p:cTn id="71" fill="hold" display="0">
                  <p:stCondLst>
                    <p:cond delay="indefinite"/>
                  </p:stCondLst>
                  <p:endCondLst>
                    <p:cond evt="onStopAudio" delay="0">
                      <p:tgtEl>
                        <p:sldTgt/>
                      </p:tgtEl>
                    </p:cond>
                  </p:endCondLst>
                </p:cTn>
                <p:tgtEl>
                  <p:spTgt spid="9"/>
                </p:tgtEl>
              </p:cMediaNode>
            </p:audio>
            <p:seq concurrent="1" nextAc="seek">
              <p:cTn id="72" restart="whenNotActive" fill="hold" evtFilter="cancelBubble" nodeType="interactiveSeq">
                <p:stCondLst>
                  <p:cond evt="onClick" delay="0">
                    <p:tgtEl>
                      <p:spTgt spid="58"/>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2182" fill="hold"/>
                                        <p:tgtEl>
                                          <p:spTgt spid="9"/>
                                        </p:tgtEl>
                                      </p:cBhvr>
                                    </p:cmd>
                                  </p:childTnLst>
                                </p:cTn>
                              </p:par>
                            </p:childTnLst>
                          </p:cTn>
                        </p:par>
                      </p:childTnLst>
                    </p:cTn>
                  </p:par>
                </p:childTnLst>
              </p:cTn>
              <p:nextCondLst>
                <p:cond evt="onClick" delay="0">
                  <p:tgtEl>
                    <p:spTgt spid="58"/>
                  </p:tgtEl>
                </p:cond>
              </p:nextCondLst>
            </p:seq>
            <p:audio>
              <p:cMediaNode vol="80000">
                <p:cTn id="77" fill="hold" display="0">
                  <p:stCondLst>
                    <p:cond delay="indefinite"/>
                  </p:stCondLst>
                  <p:endCondLst>
                    <p:cond evt="onStopAudio" delay="0">
                      <p:tgtEl>
                        <p:sldTgt/>
                      </p:tgtEl>
                    </p:cond>
                  </p:endCondLst>
                </p:cTn>
                <p:tgtEl>
                  <p:spTgt spid="15"/>
                </p:tgtEl>
              </p:cMediaNode>
            </p:audio>
            <p:seq concurrent="1" nextAc="seek">
              <p:cTn id="78" restart="whenNotActive" fill="hold" evtFilter="cancelBubble" nodeType="interactiveSeq">
                <p:stCondLst>
                  <p:cond evt="onClick" delay="0">
                    <p:tgtEl>
                      <p:spTgt spid="57"/>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1555" fill="hold"/>
                                        <p:tgtEl>
                                          <p:spTgt spid="15"/>
                                        </p:tgtEl>
                                      </p:cBhvr>
                                    </p:cmd>
                                  </p:childTnLst>
                                </p:cTn>
                              </p:par>
                            </p:childTnLst>
                          </p:cTn>
                        </p:par>
                      </p:childTnLst>
                    </p:cTn>
                  </p:par>
                </p:childTnLst>
              </p:cTn>
              <p:nextCondLst>
                <p:cond evt="onClick" delay="0">
                  <p:tgtEl>
                    <p:spTgt spid="57"/>
                  </p:tgtEl>
                </p:cond>
              </p:nextCondLst>
            </p:seq>
            <p:audio>
              <p:cMediaNode vol="80000">
                <p:cTn id="83" fill="hold" display="0">
                  <p:stCondLst>
                    <p:cond delay="indefinite"/>
                  </p:stCondLst>
                  <p:endCondLst>
                    <p:cond evt="onStopAudio" delay="0">
                      <p:tgtEl>
                        <p:sldTgt/>
                      </p:tgtEl>
                    </p:cond>
                  </p:endCondLst>
                </p:cTn>
                <p:tgtEl>
                  <p:spTgt spid="16"/>
                </p:tgtEl>
              </p:cMediaNode>
            </p:audio>
            <p:seq concurrent="1" nextAc="seek">
              <p:cTn id="84" restart="whenNotActive" fill="hold" evtFilter="cancelBubble" nodeType="interactiveSeq">
                <p:stCondLst>
                  <p:cond evt="onClick" delay="0">
                    <p:tgtEl>
                      <p:spTgt spid="56"/>
                    </p:tgtEl>
                  </p:cond>
                </p:stCondLst>
                <p:endSync evt="end" delay="0">
                  <p:rtn val="all"/>
                </p:endSync>
                <p:childTnLst>
                  <p:par>
                    <p:cTn id="85" fill="hold">
                      <p:stCondLst>
                        <p:cond delay="0"/>
                      </p:stCondLst>
                      <p:childTnLst>
                        <p:par>
                          <p:cTn id="86" fill="hold">
                            <p:stCondLst>
                              <p:cond delay="0"/>
                            </p:stCondLst>
                            <p:childTnLst>
                              <p:par>
                                <p:cTn id="87" presetID="1" presetClass="mediacall" presetSubtype="0" fill="hold" nodeType="clickEffect">
                                  <p:stCondLst>
                                    <p:cond delay="0"/>
                                  </p:stCondLst>
                                  <p:childTnLst>
                                    <p:cmd type="call" cmd="playFrom(0.0)">
                                      <p:cBhvr>
                                        <p:cTn id="88" dur="1904" fill="hold"/>
                                        <p:tgtEl>
                                          <p:spTgt spid="16"/>
                                        </p:tgtEl>
                                      </p:cBhvr>
                                    </p:cmd>
                                  </p:childTnLst>
                                </p:cTn>
                              </p:par>
                            </p:childTnLst>
                          </p:cTn>
                        </p:par>
                      </p:childTnLst>
                    </p:cTn>
                  </p:par>
                </p:childTnLst>
              </p:cTn>
              <p:nextCondLst>
                <p:cond evt="onClick" delay="0">
                  <p:tgtEl>
                    <p:spTgt spid="56"/>
                  </p:tgtEl>
                </p:cond>
              </p:nextCondLst>
            </p:seq>
            <p:audio>
              <p:cMediaNode vol="80000">
                <p:cTn id="89" fill="hold" display="0">
                  <p:stCondLst>
                    <p:cond delay="indefinite"/>
                  </p:stCondLst>
                  <p:endCondLst>
                    <p:cond evt="onStopAudio" delay="0">
                      <p:tgtEl>
                        <p:sldTgt/>
                      </p:tgtEl>
                    </p:cond>
                  </p:endCondLst>
                </p:cTn>
                <p:tgtEl>
                  <p:spTgt spid="17"/>
                </p:tgtEl>
              </p:cMediaNode>
            </p:audio>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1" presetClass="mediacall" presetSubtype="0" fill="hold" nodeType="clickEffect">
                                  <p:stCondLst>
                                    <p:cond delay="0"/>
                                  </p:stCondLst>
                                  <p:childTnLst>
                                    <p:cmd type="call" cmd="playFrom(0.0)">
                                      <p:cBhvr>
                                        <p:cTn id="94" dur="2043" fill="hold"/>
                                        <p:tgtEl>
                                          <p:spTgt spid="17"/>
                                        </p:tgtEl>
                                      </p:cBhvr>
                                    </p:cmd>
                                  </p:childTnLst>
                                </p:cTn>
                              </p:par>
                            </p:childTnLst>
                          </p:cTn>
                        </p:par>
                      </p:childTnLst>
                    </p:cTn>
                  </p:par>
                </p:childTnLst>
              </p:cTn>
              <p:nextCondLst>
                <p:cond evt="onClick" delay="0">
                  <p:tgtEl>
                    <p:spTgt spid="55"/>
                  </p:tgtEl>
                </p:cond>
              </p:nextCondLst>
            </p:seq>
            <p:audio>
              <p:cMediaNode vol="80000">
                <p:cTn id="95" fill="hold" display="0">
                  <p:stCondLst>
                    <p:cond delay="indefinite"/>
                  </p:stCondLst>
                  <p:endCondLst>
                    <p:cond evt="onStopAudio" delay="0">
                      <p:tgtEl>
                        <p:sldTgt/>
                      </p:tgtEl>
                    </p:cond>
                  </p:endCondLst>
                </p:cTn>
                <p:tgtEl>
                  <p:spTgt spid="18"/>
                </p:tgtEl>
              </p:cMediaNode>
            </p:audio>
            <p:seq concurrent="1" nextAc="seek">
              <p:cTn id="96" restart="whenNotActive" fill="hold" evtFilter="cancelBubble" nodeType="interactiveSeq">
                <p:stCondLst>
                  <p:cond evt="onClick" delay="0">
                    <p:tgtEl>
                      <p:spTgt spid="54"/>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clickEffect">
                                  <p:stCondLst>
                                    <p:cond delay="0"/>
                                  </p:stCondLst>
                                  <p:childTnLst>
                                    <p:cmd type="call" cmd="playFrom(0.0)">
                                      <p:cBhvr>
                                        <p:cTn id="100" dur="2020" fill="hold"/>
                                        <p:tgtEl>
                                          <p:spTgt spid="18"/>
                                        </p:tgtEl>
                                      </p:cBhvr>
                                    </p:cmd>
                                  </p:childTnLst>
                                </p:cTn>
                              </p:par>
                            </p:childTnLst>
                          </p:cTn>
                        </p:par>
                      </p:childTnLst>
                    </p:cTn>
                  </p:par>
                </p:childTnLst>
              </p:cTn>
              <p:nextCondLst>
                <p:cond evt="onClick" delay="0">
                  <p:tgtEl>
                    <p:spTgt spid="5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 r="-2358" b="31918"/>
          <a:stretch/>
        </p:blipFill>
        <p:spPr>
          <a:xfrm>
            <a:off x="1826217" y="2884453"/>
            <a:ext cx="5762179" cy="3203080"/>
          </a:xfrm>
          <a:prstGeom prst="rect">
            <a:avLst/>
          </a:prstGeom>
        </p:spPr>
      </p:pic>
      <p:sp>
        <p:nvSpPr>
          <p:cNvPr id="2" name="Title 1"/>
          <p:cNvSpPr>
            <a:spLocks noGrp="1"/>
          </p:cNvSpPr>
          <p:nvPr>
            <p:ph type="title"/>
          </p:nvPr>
        </p:nvSpPr>
        <p:spPr>
          <a:xfrm>
            <a:off x="457198" y="461059"/>
            <a:ext cx="8220075" cy="1595581"/>
          </a:xfrm>
        </p:spPr>
        <p:txBody>
          <a:bodyPr>
            <a:normAutofit/>
          </a:bodyPr>
          <a:lstStyle/>
          <a:p>
            <a:pPr algn="ctr"/>
            <a:r>
              <a:rPr lang="en-GB" dirty="0"/>
              <a:t>La </a:t>
            </a:r>
            <a:r>
              <a:rPr lang="en-GB" dirty="0" err="1"/>
              <a:t>semaine</a:t>
            </a:r>
            <a:br>
              <a:rPr lang="en-GB" dirty="0"/>
            </a:br>
            <a:r>
              <a:rPr lang="en-GB" sz="3100" dirty="0"/>
              <a:t>(the week)</a:t>
            </a:r>
          </a:p>
        </p:txBody>
      </p:sp>
      <p:grpSp>
        <p:nvGrpSpPr>
          <p:cNvPr id="18" name="1"/>
          <p:cNvGrpSpPr/>
          <p:nvPr/>
        </p:nvGrpSpPr>
        <p:grpSpPr>
          <a:xfrm>
            <a:off x="2332483" y="1840205"/>
            <a:ext cx="1794674" cy="1259471"/>
            <a:chOff x="4148667" y="2447244"/>
            <a:chExt cx="1605288" cy="1259471"/>
          </a:xfrm>
        </p:grpSpPr>
        <p:sp>
          <p:nvSpPr>
            <p:cNvPr id="19" name="Oval Callout 18"/>
            <p:cNvSpPr/>
            <p:nvPr/>
          </p:nvSpPr>
          <p:spPr>
            <a:xfrm>
              <a:off x="4148667" y="2447244"/>
              <a:ext cx="1605288" cy="1259471"/>
            </a:xfrm>
            <a:prstGeom prst="wedgeEllipseCallout">
              <a:avLst>
                <a:gd name="adj1" fmla="val -86911"/>
                <a:gd name="adj2" fmla="val 5521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Qu’est-ce</a:t>
              </a:r>
              <a:r>
                <a:rPr lang="en-GB" dirty="0">
                  <a:solidFill>
                    <a:schemeClr val="tx1"/>
                  </a:solidFill>
                </a:rPr>
                <a:t> que </a:t>
              </a:r>
              <a:r>
                <a:rPr lang="en-GB" dirty="0" err="1">
                  <a:solidFill>
                    <a:schemeClr val="tx1"/>
                  </a:solidFill>
                </a:rPr>
                <a:t>c’est</a:t>
              </a:r>
              <a:r>
                <a:rPr lang="en-GB" dirty="0">
                  <a:solidFill>
                    <a:schemeClr val="tx1"/>
                  </a:solidFill>
                </a:rPr>
                <a:t> ? </a:t>
              </a:r>
            </a:p>
          </p:txBody>
        </p:sp>
        <p:pic>
          <p:nvPicPr>
            <p:cNvPr id="20" name="L'ange"/>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1929" y="2512088"/>
              <a:ext cx="2587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b="23840"/>
          <a:stretch/>
        </p:blipFill>
        <p:spPr>
          <a:xfrm flipH="1">
            <a:off x="955523" y="2056640"/>
            <a:ext cx="1376960" cy="4030893"/>
          </a:xfrm>
          <a:prstGeom prst="rect">
            <a:avLst/>
          </a:prstGeom>
        </p:spPr>
      </p:pic>
      <p:pic>
        <p:nvPicPr>
          <p:cNvPr id="5" name="Picture 4"/>
          <p:cNvPicPr>
            <a:picLocks noChangeAspect="1"/>
          </p:cNvPicPr>
          <p:nvPr/>
        </p:nvPicPr>
        <p:blipFill rotWithShape="1">
          <a:blip r:embed="rId9" cstate="print">
            <a:extLst>
              <a:ext uri="{28A0092B-C50C-407E-A947-70E740481C1C}">
                <a14:useLocalDpi xmlns:a14="http://schemas.microsoft.com/office/drawing/2010/main" val="0"/>
              </a:ext>
            </a:extLst>
          </a:blip>
          <a:srcRect b="24051"/>
          <a:stretch/>
        </p:blipFill>
        <p:spPr>
          <a:xfrm flipH="1">
            <a:off x="6940340" y="2285047"/>
            <a:ext cx="1296109" cy="3810953"/>
          </a:xfrm>
          <a:prstGeom prst="rect">
            <a:avLst/>
          </a:prstGeom>
        </p:spPr>
      </p:pic>
      <p:grpSp>
        <p:nvGrpSpPr>
          <p:cNvPr id="15" name="2"/>
          <p:cNvGrpSpPr/>
          <p:nvPr/>
        </p:nvGrpSpPr>
        <p:grpSpPr>
          <a:xfrm>
            <a:off x="5145666" y="2162224"/>
            <a:ext cx="1794674" cy="1259471"/>
            <a:chOff x="4148667" y="2447244"/>
            <a:chExt cx="1605288" cy="1259471"/>
          </a:xfrm>
        </p:grpSpPr>
        <p:sp>
          <p:nvSpPr>
            <p:cNvPr id="16" name="Oval Callout 15"/>
            <p:cNvSpPr/>
            <p:nvPr/>
          </p:nvSpPr>
          <p:spPr>
            <a:xfrm>
              <a:off x="4148667" y="2447244"/>
              <a:ext cx="1605288" cy="1259471"/>
            </a:xfrm>
            <a:prstGeom prst="wedgeEllipseCallout">
              <a:avLst>
                <a:gd name="adj1" fmla="val 72368"/>
                <a:gd name="adj2" fmla="val 1989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C’est</a:t>
              </a:r>
              <a:r>
                <a:rPr lang="en-GB" dirty="0">
                  <a:solidFill>
                    <a:schemeClr val="tx1"/>
                  </a:solidFill>
                </a:rPr>
                <a:t> la </a:t>
              </a:r>
              <a:r>
                <a:rPr lang="en-GB" dirty="0" err="1">
                  <a:solidFill>
                    <a:schemeClr val="tx1"/>
                  </a:solidFill>
                </a:rPr>
                <a:t>semaine</a:t>
              </a:r>
              <a:r>
                <a:rPr lang="en-GB" dirty="0">
                  <a:solidFill>
                    <a:schemeClr val="tx1"/>
                  </a:solidFill>
                </a:rPr>
                <a:t>. </a:t>
              </a:r>
            </a:p>
          </p:txBody>
        </p:sp>
        <p:pic>
          <p:nvPicPr>
            <p:cNvPr id="17" name="L'ange"/>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1929" y="2512088"/>
              <a:ext cx="2587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10"/>
          <p:cNvSpPr/>
          <p:nvPr/>
        </p:nvSpPr>
        <p:spPr>
          <a:xfrm>
            <a:off x="2487827" y="3641863"/>
            <a:ext cx="4452513" cy="285626"/>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Qu'est-ce que c'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8976" y="-148541"/>
            <a:ext cx="609600" cy="609600"/>
          </a:xfrm>
          <a:prstGeom prst="rect">
            <a:avLst/>
          </a:prstGeom>
        </p:spPr>
      </p:pic>
      <p:pic>
        <p:nvPicPr>
          <p:cNvPr id="7" name="C'est la semain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99732" y="612000"/>
            <a:ext cx="609600" cy="609600"/>
          </a:xfrm>
          <a:prstGeom prst="rect">
            <a:avLst/>
          </a:prstGeom>
        </p:spPr>
      </p:pic>
      <p:pic>
        <p:nvPicPr>
          <p:cNvPr id="21" name="Qu'est-ce que c'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5322" y="1372541"/>
            <a:ext cx="609600" cy="609600"/>
          </a:xfrm>
          <a:prstGeom prst="rect">
            <a:avLst/>
          </a:prstGeom>
        </p:spPr>
      </p:pic>
      <p:pic>
        <p:nvPicPr>
          <p:cNvPr id="22" name="C'est la semain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86078" y="2133082"/>
            <a:ext cx="609600" cy="609600"/>
          </a:xfrm>
          <a:prstGeom prst="rect">
            <a:avLst/>
          </a:prstGeom>
        </p:spPr>
      </p:pic>
    </p:spTree>
    <p:extLst>
      <p:ext uri="{BB962C8B-B14F-4D97-AF65-F5344CB8AC3E}">
        <p14:creationId xmlns:p14="http://schemas.microsoft.com/office/powerpoint/2010/main" val="305814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 presetClass="mediacall" presetSubtype="0" fill="hold" nodeType="withEffect">
                                  <p:stCondLst>
                                    <p:cond delay="0"/>
                                  </p:stCondLst>
                                  <p:childTnLst>
                                    <p:cmd type="call" cmd="playFrom(0.0)">
                                      <p:cBhvr>
                                        <p:cTn id="9" dur="2438" fill="hold"/>
                                        <p:tgtEl>
                                          <p:spTgt spid="6"/>
                                        </p:tgtEl>
                                      </p:cBhvr>
                                    </p:cmd>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500"/>
                            </p:stCondLst>
                            <p:childTnLst>
                              <p:par>
                                <p:cTn id="21" presetID="1" presetClass="mediacall" presetSubtype="0" fill="hold" nodeType="afterEffect">
                                  <p:stCondLst>
                                    <p:cond delay="0"/>
                                  </p:stCondLst>
                                  <p:childTnLst>
                                    <p:cmd type="call" cmd="playFrom(0.0)">
                                      <p:cBhvr>
                                        <p:cTn id="22" dur="31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6"/>
                </p:tgtEl>
              </p:cMediaNode>
            </p:audio>
            <p:audio>
              <p:cMediaNode vol="80000">
                <p:cTn id="24" fill="hold" display="0">
                  <p:stCondLst>
                    <p:cond delay="indefinite"/>
                  </p:stCondLst>
                  <p:endCondLst>
                    <p:cond evt="onStopAudio" delay="0">
                      <p:tgtEl>
                        <p:sldTgt/>
                      </p:tgtEl>
                    </p:cond>
                  </p:endCondLst>
                </p:cTn>
                <p:tgtEl>
                  <p:spTgt spid="7"/>
                </p:tgtEl>
              </p:cMediaNode>
            </p:audio>
            <p:audio>
              <p:cMediaNode vol="80000">
                <p:cTn id="25" fill="hold" display="0">
                  <p:stCondLst>
                    <p:cond delay="indefinite"/>
                  </p:stCondLst>
                  <p:endCondLst>
                    <p:cond evt="onStopAudio" delay="0">
                      <p:tgtEl>
                        <p:sldTgt/>
                      </p:tgtEl>
                    </p:cond>
                  </p:endCondLst>
                </p:cTn>
                <p:tgtEl>
                  <p:spTgt spid="21"/>
                </p:tgtEl>
              </p:cMediaNode>
            </p:audio>
            <p:audio>
              <p:cMediaNode vol="80000">
                <p:cTn id="26" fill="hold" display="0">
                  <p:stCondLst>
                    <p:cond delay="indefinite"/>
                  </p:stCondLst>
                  <p:endCondLst>
                    <p:cond evt="onStopAudio" delay="0">
                      <p:tgtEl>
                        <p:sldTgt/>
                      </p:tgtEl>
                    </p:cond>
                  </p:endCondLst>
                </p:cTn>
                <p:tgtEl>
                  <p:spTgt spid="22"/>
                </p:tgtEl>
              </p:cMediaNode>
            </p:audio>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438" fill="hold"/>
                                        <p:tgtEl>
                                          <p:spTgt spid="21"/>
                                        </p:tgtEl>
                                      </p:cBhvr>
                                    </p:cmd>
                                  </p:child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3157" fill="hold"/>
                                        <p:tgtEl>
                                          <p:spTgt spid="22"/>
                                        </p:tgtEl>
                                      </p:cBhvr>
                                    </p:cmd>
                                  </p:childTnLst>
                                </p:cTn>
                              </p:par>
                            </p:childTnLst>
                          </p:cTn>
                        </p:par>
                      </p:childTnLst>
                    </p:cTn>
                  </p:par>
                </p:childTnLst>
              </p:cTn>
              <p:nextCondLst>
                <p:cond evt="onClick" delay="0">
                  <p:tgtEl>
                    <p:spTgt spid="15"/>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55650" y="543339"/>
            <a:ext cx="7632700" cy="554948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755650" y="3116638"/>
            <a:ext cx="7517986" cy="1595581"/>
          </a:xfrm>
        </p:spPr>
        <p:txBody>
          <a:bodyPr>
            <a:noAutofit/>
          </a:bodyPr>
          <a:lstStyle/>
          <a:p>
            <a:r>
              <a:rPr lang="en-US" sz="2400" dirty="0"/>
              <a:t>N</a:t>
            </a:r>
            <a:r>
              <a:rPr lang="en-GB" sz="2400" dirty="0"/>
              <a:t>ow click the links to these games to help you practise the days of the week. You can refresh the games to play more than once if you would like to!</a:t>
            </a:r>
            <a:br>
              <a:rPr lang="en-GB" sz="2400" dirty="0"/>
            </a:br>
            <a:br>
              <a:rPr lang="en-GB" sz="2400" dirty="0"/>
            </a:br>
            <a:r>
              <a:rPr lang="en-GB" sz="2400" dirty="0">
                <a:hlinkClick r:id="rId2"/>
              </a:rPr>
              <a:t>https://www.educandy.com/site/html5/bin/main.php?activity=matchup&amp;quizid=37920</a:t>
            </a:r>
            <a:br>
              <a:rPr lang="en-GB" sz="2400" dirty="0"/>
            </a:br>
            <a:br>
              <a:rPr lang="en-GB" sz="2400" dirty="0"/>
            </a:br>
            <a:r>
              <a:rPr lang="en-GB" sz="2400" dirty="0">
                <a:hlinkClick r:id="rId3"/>
              </a:rPr>
              <a:t>https://www.educandy.com/site/html5/bin/main.php?activity=memory&amp;quizid=37920</a:t>
            </a:r>
            <a:br>
              <a:rPr lang="en-GB" sz="2400" dirty="0"/>
            </a:br>
            <a:br>
              <a:rPr lang="en-GB" sz="2400" dirty="0"/>
            </a:br>
            <a:r>
              <a:rPr lang="en-GB" sz="2400" dirty="0">
                <a:hlinkClick r:id="rId4"/>
              </a:rPr>
              <a:t>https://www.educandy.com/site/html5/bin/main.php?activity=wordsearch&amp;quizid=37907</a:t>
            </a:r>
            <a:br>
              <a:rPr lang="en-GB" sz="2400" dirty="0"/>
            </a:br>
            <a:br>
              <a:rPr lang="en-GB" sz="2400" dirty="0"/>
            </a:br>
            <a:br>
              <a:rPr lang="en-GB" sz="2400" dirty="0"/>
            </a:br>
            <a:br>
              <a:rPr lang="en-GB" sz="2400" dirty="0"/>
            </a:br>
            <a:br>
              <a:rPr lang="en-GB" sz="2400" dirty="0"/>
            </a:br>
            <a:endParaRPr lang="en-GB" sz="2400" dirty="0"/>
          </a:p>
        </p:txBody>
      </p:sp>
    </p:spTree>
    <p:extLst>
      <p:ext uri="{BB962C8B-B14F-4D97-AF65-F5344CB8AC3E}">
        <p14:creationId xmlns:p14="http://schemas.microsoft.com/office/powerpoint/2010/main" val="3726508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Number Fun!</a:t>
            </a:r>
          </a:p>
        </p:txBody>
      </p:sp>
      <p:sp>
        <p:nvSpPr>
          <p:cNvPr id="4" name="Rectangle 3"/>
          <p:cNvSpPr/>
          <p:nvPr/>
        </p:nvSpPr>
        <p:spPr>
          <a:xfrm>
            <a:off x="755650" y="1764197"/>
            <a:ext cx="7632700" cy="6343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1896687"/>
            <a:ext cx="7185626" cy="369332"/>
          </a:xfrm>
          <a:prstGeom prst="rect">
            <a:avLst/>
          </a:prstGeom>
        </p:spPr>
        <p:txBody>
          <a:bodyPr wrap="square" lIns="216000">
            <a:spAutoFit/>
          </a:bodyPr>
          <a:lstStyle/>
          <a:p>
            <a:pPr algn="ctr"/>
            <a:r>
              <a:rPr lang="en-GB" dirty="0">
                <a:latin typeface="Twinkl" pitchFamily="2" charset="0"/>
              </a:rPr>
              <a:t>Can you remember the numbers 0-31?</a:t>
            </a: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0578" y="2043033"/>
            <a:ext cx="2687021" cy="4049792"/>
          </a:xfrm>
          <a:prstGeom prst="rect">
            <a:avLst/>
          </a:prstGeom>
        </p:spPr>
      </p:pic>
      <p:sp>
        <p:nvSpPr>
          <p:cNvPr id="10" name="Oval Callout 9"/>
          <p:cNvSpPr/>
          <p:nvPr/>
        </p:nvSpPr>
        <p:spPr>
          <a:xfrm>
            <a:off x="2314088" y="4288594"/>
            <a:ext cx="1712332" cy="1510844"/>
          </a:xfrm>
          <a:prstGeom prst="wedgeEllipseCallout">
            <a:avLst>
              <a:gd name="adj1" fmla="val -55574"/>
              <a:gd name="adj2" fmla="val -1361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Twinkl" pitchFamily="2" charset="0"/>
              </a:rPr>
              <a:t>How many days in a fortnight? </a:t>
            </a:r>
          </a:p>
        </p:txBody>
      </p:sp>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r="17209" b="37938"/>
          <a:stretch/>
        </p:blipFill>
        <p:spPr>
          <a:xfrm>
            <a:off x="4572000" y="2785639"/>
            <a:ext cx="3830595" cy="3310361"/>
          </a:xfrm>
          <a:prstGeom prst="rect">
            <a:avLst/>
          </a:prstGeom>
        </p:spPr>
      </p:pic>
      <p:grpSp>
        <p:nvGrpSpPr>
          <p:cNvPr id="20" name="1"/>
          <p:cNvGrpSpPr/>
          <p:nvPr/>
        </p:nvGrpSpPr>
        <p:grpSpPr>
          <a:xfrm>
            <a:off x="4348464" y="4750272"/>
            <a:ext cx="1413966" cy="1229423"/>
            <a:chOff x="4348464" y="4750272"/>
            <a:chExt cx="1413966" cy="1229423"/>
          </a:xfrm>
        </p:grpSpPr>
        <p:sp>
          <p:nvSpPr>
            <p:cNvPr id="11" name="Oval Callout 10"/>
            <p:cNvSpPr/>
            <p:nvPr/>
          </p:nvSpPr>
          <p:spPr>
            <a:xfrm>
              <a:off x="4348464" y="4750272"/>
              <a:ext cx="1413966" cy="1229423"/>
            </a:xfrm>
            <a:prstGeom prst="wedgeEllipseCallout">
              <a:avLst>
                <a:gd name="adj1" fmla="val 48468"/>
                <a:gd name="adj2" fmla="val -1214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trente</a:t>
              </a:r>
              <a:r>
                <a:rPr lang="en-GB" dirty="0">
                  <a:solidFill>
                    <a:schemeClr val="tx1"/>
                  </a:solidFill>
                </a:rPr>
                <a:t>-et-un ?</a:t>
              </a:r>
            </a:p>
          </p:txBody>
        </p:sp>
        <p:pic>
          <p:nvPicPr>
            <p:cNvPr id="15" name="L'ange"/>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08900" y="4822937"/>
              <a:ext cx="2587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2"/>
          <p:cNvGrpSpPr/>
          <p:nvPr/>
        </p:nvGrpSpPr>
        <p:grpSpPr>
          <a:xfrm>
            <a:off x="4348463" y="2447245"/>
            <a:ext cx="1144938" cy="905378"/>
            <a:chOff x="4348463" y="2447245"/>
            <a:chExt cx="1144938" cy="905378"/>
          </a:xfrm>
        </p:grpSpPr>
        <p:sp>
          <p:nvSpPr>
            <p:cNvPr id="12" name="Oval Callout 11"/>
            <p:cNvSpPr/>
            <p:nvPr/>
          </p:nvSpPr>
          <p:spPr>
            <a:xfrm>
              <a:off x="4348463" y="2447245"/>
              <a:ext cx="1144938" cy="905378"/>
            </a:xfrm>
            <a:prstGeom prst="wedgeEllipseCallout">
              <a:avLst>
                <a:gd name="adj1" fmla="val 126743"/>
                <a:gd name="adj2" fmla="val 7120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deux</a:t>
              </a:r>
              <a:r>
                <a:rPr lang="en-GB" dirty="0">
                  <a:solidFill>
                    <a:schemeClr val="tx1"/>
                  </a:solidFill>
                </a:rPr>
                <a:t> ?</a:t>
              </a:r>
            </a:p>
          </p:txBody>
        </p:sp>
        <p:pic>
          <p:nvPicPr>
            <p:cNvPr id="16" name="L'ange"/>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72397" y="2516372"/>
              <a:ext cx="2587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3"/>
          <p:cNvGrpSpPr/>
          <p:nvPr/>
        </p:nvGrpSpPr>
        <p:grpSpPr>
          <a:xfrm>
            <a:off x="6521383" y="1705625"/>
            <a:ext cx="1618826" cy="1051947"/>
            <a:chOff x="6537378" y="1765631"/>
            <a:chExt cx="1618826" cy="1051947"/>
          </a:xfrm>
        </p:grpSpPr>
        <p:sp>
          <p:nvSpPr>
            <p:cNvPr id="13" name="Oval Callout 12"/>
            <p:cNvSpPr/>
            <p:nvPr/>
          </p:nvSpPr>
          <p:spPr>
            <a:xfrm>
              <a:off x="6537378" y="1765631"/>
              <a:ext cx="1618826" cy="1051947"/>
            </a:xfrm>
            <a:prstGeom prst="wedgeEllipseCallout">
              <a:avLst>
                <a:gd name="adj1" fmla="val 12419"/>
                <a:gd name="adj2" fmla="val 8453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quatorze</a:t>
              </a:r>
              <a:r>
                <a:rPr lang="en-GB" dirty="0">
                  <a:solidFill>
                    <a:schemeClr val="tx1"/>
                  </a:solidFill>
                </a:rPr>
                <a:t> !</a:t>
              </a:r>
            </a:p>
          </p:txBody>
        </p:sp>
        <p:pic>
          <p:nvPicPr>
            <p:cNvPr id="17" name="L'ange"/>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21988" y="1863129"/>
              <a:ext cx="2587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trente-et-u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5025" y="119063"/>
            <a:ext cx="609600" cy="609600"/>
          </a:xfrm>
          <a:prstGeom prst="rect">
            <a:avLst/>
          </a:prstGeom>
        </p:spPr>
      </p:pic>
      <p:pic>
        <p:nvPicPr>
          <p:cNvPr id="8" name="deux">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5025" y="866400"/>
            <a:ext cx="609600" cy="609600"/>
          </a:xfrm>
          <a:prstGeom prst="rect">
            <a:avLst/>
          </a:prstGeom>
        </p:spPr>
      </p:pic>
      <p:pic>
        <p:nvPicPr>
          <p:cNvPr id="9" name="quatorz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872360" y="1591887"/>
            <a:ext cx="609600" cy="609600"/>
          </a:xfrm>
          <a:prstGeom prst="rect">
            <a:avLst/>
          </a:prstGeom>
        </p:spPr>
      </p:pic>
      <p:pic>
        <p:nvPicPr>
          <p:cNvPr id="21" name="trente-et-u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72483" y="145890"/>
            <a:ext cx="609600" cy="609600"/>
          </a:xfrm>
          <a:prstGeom prst="rect">
            <a:avLst/>
          </a:prstGeom>
        </p:spPr>
      </p:pic>
      <p:pic>
        <p:nvPicPr>
          <p:cNvPr id="22" name="deux">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72483" y="893227"/>
            <a:ext cx="609600" cy="609600"/>
          </a:xfrm>
          <a:prstGeom prst="rect">
            <a:avLst/>
          </a:prstGeom>
        </p:spPr>
      </p:pic>
      <p:pic>
        <p:nvPicPr>
          <p:cNvPr id="23" name="quatorz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709818" y="1618714"/>
            <a:ext cx="609600" cy="609600"/>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 presetClass="mediacall" presetSubtype="0" fill="hold" nodeType="withEffect">
                                  <p:stCondLst>
                                    <p:cond delay="0"/>
                                  </p:stCondLst>
                                  <p:childTnLst>
                                    <p:cmd type="call" cmd="playFrom(0.0)">
                                      <p:cBhvr>
                                        <p:cTn id="14" dur="2066"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 presetClass="mediacall" presetSubtype="0" fill="hold" nodeType="withEffect">
                                  <p:stCondLst>
                                    <p:cond delay="0"/>
                                  </p:stCondLst>
                                  <p:childTnLst>
                                    <p:cmd type="call" cmd="playFrom(0.0)">
                                      <p:cBhvr>
                                        <p:cTn id="21" dur="1509" fill="hold"/>
                                        <p:tgtEl>
                                          <p:spTgt spid="8"/>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 presetClass="mediacall" presetSubtype="0" fill="hold" nodeType="withEffect">
                                  <p:stCondLst>
                                    <p:cond delay="0"/>
                                  </p:stCondLst>
                                  <p:childTnLst>
                                    <p:cmd type="call" cmd="playFrom(0.0)">
                                      <p:cBhvr>
                                        <p:cTn id="28" dur="222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7"/>
                </p:tgtEl>
              </p:cMediaNode>
            </p:audio>
            <p:audio>
              <p:cMediaNode vol="80000">
                <p:cTn id="30" fill="hold" display="0">
                  <p:stCondLst>
                    <p:cond delay="indefinite"/>
                  </p:stCondLst>
                  <p:endCondLst>
                    <p:cond evt="onStopAudio" delay="0">
                      <p:tgtEl>
                        <p:sldTgt/>
                      </p:tgtEl>
                    </p:cond>
                  </p:endCondLst>
                </p:cTn>
                <p:tgtEl>
                  <p:spTgt spid="8"/>
                </p:tgtEl>
              </p:cMediaNode>
            </p:audio>
            <p:audio>
              <p:cMediaNode vol="80000">
                <p:cTn id="31" fill="hold" display="0">
                  <p:stCondLst>
                    <p:cond delay="indefinite"/>
                  </p:stCondLst>
                  <p:endCondLst>
                    <p:cond evt="onStopAudio" delay="0">
                      <p:tgtEl>
                        <p:sldTgt/>
                      </p:tgtEl>
                    </p:cond>
                  </p:endCondLst>
                </p:cTn>
                <p:tgtEl>
                  <p:spTgt spid="9"/>
                </p:tgtEl>
              </p:cMediaNode>
            </p:audio>
            <p:audio>
              <p:cMediaNode vol="80000">
                <p:cTn id="32" fill="hold" display="0">
                  <p:stCondLst>
                    <p:cond delay="indefinite"/>
                  </p:stCondLst>
                  <p:endCondLst>
                    <p:cond evt="onStopAudio" delay="0">
                      <p:tgtEl>
                        <p:sldTgt/>
                      </p:tgtEl>
                    </p:cond>
                  </p:endCondLst>
                </p:cTn>
                <p:tgtEl>
                  <p:spTgt spid="21"/>
                </p:tgtEl>
              </p:cMediaNode>
            </p:audio>
            <p:audio>
              <p:cMediaNode vol="80000">
                <p:cTn id="33" fill="hold" display="0">
                  <p:stCondLst>
                    <p:cond delay="indefinite"/>
                  </p:stCondLst>
                  <p:endCondLst>
                    <p:cond evt="onStopAudio" delay="0">
                      <p:tgtEl>
                        <p:sldTgt/>
                      </p:tgtEl>
                    </p:cond>
                  </p:endCondLst>
                </p:cTn>
                <p:tgtEl>
                  <p:spTgt spid="22"/>
                </p:tgtEl>
              </p:cMediaNode>
            </p:audio>
            <p:audio>
              <p:cMediaNode vol="80000">
                <p:cTn id="34" fill="hold" display="0">
                  <p:stCondLst>
                    <p:cond delay="indefinite"/>
                  </p:stCondLst>
                  <p:endCondLst>
                    <p:cond evt="onStopAudio" delay="0">
                      <p:tgtEl>
                        <p:sldTgt/>
                      </p:tgtEl>
                    </p:cond>
                  </p:endCondLst>
                </p:cTn>
                <p:tgtEl>
                  <p:spTgt spid="23"/>
                </p:tgtEl>
              </p:cMediaNode>
            </p:audio>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066" fill="hold"/>
                                        <p:tgtEl>
                                          <p:spTgt spid="21"/>
                                        </p:tgtEl>
                                      </p:cBhvr>
                                    </p:cmd>
                                  </p:childTnLst>
                                </p:cTn>
                              </p:par>
                            </p:childTnLst>
                          </p:cTn>
                        </p:par>
                      </p:childTnLst>
                    </p:cTn>
                  </p:par>
                </p:childTnLst>
              </p:cTn>
              <p:nextCondLst>
                <p:cond evt="onClick" delay="0">
                  <p:tgtEl>
                    <p:spTgt spid="20"/>
                  </p:tgtEl>
                </p:cond>
              </p:nextCondLst>
            </p:seq>
            <p:seq concurrent="1" nextAc="seek">
              <p:cTn id="40" restart="whenNotActive" fill="hold" evtFilter="cancelBubble" nodeType="interactiveSeq">
                <p:stCondLst>
                  <p:cond evt="onClick" delay="0">
                    <p:tgtEl>
                      <p:spTgt spid="19"/>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509" fill="hold"/>
                                        <p:tgtEl>
                                          <p:spTgt spid="22"/>
                                        </p:tgtEl>
                                      </p:cBhvr>
                                    </p:cmd>
                                  </p:childTnLst>
                                </p:cTn>
                              </p:par>
                            </p:childTnLst>
                          </p:cTn>
                        </p:par>
                      </p:childTnLst>
                    </p:cTn>
                  </p:par>
                </p:childTnLst>
              </p:cTn>
              <p:nextCondLst>
                <p:cond evt="onClick" delay="0">
                  <p:tgtEl>
                    <p:spTgt spid="19"/>
                  </p:tgtEl>
                </p:cond>
              </p:nextCondLst>
            </p:seq>
            <p:seq concurrent="1" nextAc="seek">
              <p:cTn id="45" restart="whenNotActive" fill="hold" evtFilter="cancelBubble" nodeType="interactiveSeq">
                <p:stCondLst>
                  <p:cond evt="onClick" delay="0">
                    <p:tgtEl>
                      <p:spTgt spid="18"/>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2229" fill="hold"/>
                                        <p:tgtEl>
                                          <p:spTgt spid="23"/>
                                        </p:tgtEl>
                                      </p:cBhvr>
                                    </p:cmd>
                                  </p:childTnLst>
                                </p:cTn>
                              </p:par>
                            </p:childTnLst>
                          </p:cTn>
                        </p:par>
                      </p:childTnLst>
                    </p:cTn>
                  </p:par>
                </p:childTnLst>
              </p:cTn>
              <p:nextCondLst>
                <p:cond evt="onClick" delay="0">
                  <p:tgtEl>
                    <p:spTgt spid="18"/>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1"/>
          <p:cNvGrpSpPr/>
          <p:nvPr/>
        </p:nvGrpSpPr>
        <p:grpSpPr>
          <a:xfrm>
            <a:off x="750885" y="1972288"/>
            <a:ext cx="7632700" cy="634313"/>
            <a:chOff x="750885" y="1972288"/>
            <a:chExt cx="7632700" cy="634313"/>
          </a:xfrm>
        </p:grpSpPr>
        <p:sp>
          <p:nvSpPr>
            <p:cNvPr id="22" name="Rectangle 21"/>
            <p:cNvSpPr/>
            <p:nvPr/>
          </p:nvSpPr>
          <p:spPr>
            <a:xfrm>
              <a:off x="750885" y="1972288"/>
              <a:ext cx="7632700" cy="6343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755650" y="2100609"/>
              <a:ext cx="7627934" cy="369332"/>
            </a:xfrm>
            <a:prstGeom prst="rect">
              <a:avLst/>
            </a:prstGeom>
          </p:spPr>
          <p:txBody>
            <a:bodyPr wrap="square" lIns="216000">
              <a:spAutoFit/>
            </a:bodyPr>
            <a:lstStyle/>
            <a:p>
              <a:pPr algn="ctr"/>
              <a:r>
                <a:rPr lang="en-GB" dirty="0" err="1">
                  <a:latin typeface="Twinkl" pitchFamily="2" charset="0"/>
                </a:rPr>
                <a:t>C’est</a:t>
              </a:r>
              <a:r>
                <a:rPr lang="en-GB" dirty="0">
                  <a:latin typeface="Twinkl" pitchFamily="2" charset="0"/>
                </a:rPr>
                <a:t> </a:t>
              </a:r>
              <a:r>
                <a:rPr lang="en-GB" dirty="0" err="1">
                  <a:latin typeface="Twinkl" pitchFamily="2" charset="0"/>
                </a:rPr>
                <a:t>quel</a:t>
              </a:r>
              <a:r>
                <a:rPr lang="en-GB" dirty="0">
                  <a:latin typeface="Twinkl" pitchFamily="2" charset="0"/>
                </a:rPr>
                <a:t> jour ?</a:t>
              </a:r>
            </a:p>
          </p:txBody>
        </p:sp>
        <p:pic>
          <p:nvPicPr>
            <p:cNvPr id="24" name="L'ange"/>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56569" y="2156687"/>
              <a:ext cx="2587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1" r="-2358" b="31918"/>
          <a:stretch/>
        </p:blipFill>
        <p:spPr>
          <a:xfrm>
            <a:off x="2626171" y="2883243"/>
            <a:ext cx="5762179" cy="3203080"/>
          </a:xfrm>
          <a:prstGeom prst="rect">
            <a:avLst/>
          </a:prstGeom>
        </p:spPr>
      </p:pic>
      <p:sp>
        <p:nvSpPr>
          <p:cNvPr id="2" name="Title 1"/>
          <p:cNvSpPr>
            <a:spLocks noGrp="1"/>
          </p:cNvSpPr>
          <p:nvPr>
            <p:ph type="title"/>
          </p:nvPr>
        </p:nvSpPr>
        <p:spPr>
          <a:xfrm>
            <a:off x="457198" y="461059"/>
            <a:ext cx="8220075" cy="1595581"/>
          </a:xfrm>
        </p:spPr>
        <p:txBody>
          <a:bodyPr>
            <a:normAutofit/>
          </a:bodyPr>
          <a:lstStyle/>
          <a:p>
            <a:pPr algn="ctr"/>
            <a:r>
              <a:rPr lang="en-GB" dirty="0" err="1"/>
              <a:t>C’est</a:t>
            </a:r>
            <a:r>
              <a:rPr lang="en-GB" dirty="0"/>
              <a:t> </a:t>
            </a:r>
            <a:r>
              <a:rPr lang="en-GB" dirty="0" err="1"/>
              <a:t>quel</a:t>
            </a:r>
            <a:r>
              <a:rPr lang="en-GB" dirty="0"/>
              <a:t> jour ?</a:t>
            </a:r>
            <a:br>
              <a:rPr lang="en-GB" dirty="0"/>
            </a:br>
            <a:r>
              <a:rPr lang="en-GB" sz="3100" dirty="0"/>
              <a:t>(What Day Is It?)</a:t>
            </a:r>
          </a:p>
        </p:txBody>
      </p:sp>
      <p:pic>
        <p:nvPicPr>
          <p:cNvPr id="3" name="Picture 2"/>
          <p:cNvPicPr>
            <a:picLocks noChangeAspect="1"/>
          </p:cNvPicPr>
          <p:nvPr/>
        </p:nvPicPr>
        <p:blipFill rotWithShape="1">
          <a:blip r:embed="rId10" cstate="print">
            <a:extLst>
              <a:ext uri="{28A0092B-C50C-407E-A947-70E740481C1C}">
                <a14:useLocalDpi xmlns:a14="http://schemas.microsoft.com/office/drawing/2010/main" val="0"/>
              </a:ext>
            </a:extLst>
          </a:blip>
          <a:srcRect b="37537"/>
          <a:stretch/>
        </p:blipFill>
        <p:spPr>
          <a:xfrm>
            <a:off x="864897" y="2356238"/>
            <a:ext cx="1637599" cy="3730085"/>
          </a:xfrm>
          <a:prstGeom prst="rect">
            <a:avLst/>
          </a:prstGeom>
        </p:spPr>
      </p:pic>
      <p:grpSp>
        <p:nvGrpSpPr>
          <p:cNvPr id="18" name="2"/>
          <p:cNvGrpSpPr/>
          <p:nvPr/>
        </p:nvGrpSpPr>
        <p:grpSpPr>
          <a:xfrm>
            <a:off x="2421046" y="2232494"/>
            <a:ext cx="1344734" cy="1259471"/>
            <a:chOff x="4148667" y="2447244"/>
            <a:chExt cx="1344734" cy="1259471"/>
          </a:xfrm>
        </p:grpSpPr>
        <p:sp>
          <p:nvSpPr>
            <p:cNvPr id="19" name="Oval Callout 18"/>
            <p:cNvSpPr/>
            <p:nvPr/>
          </p:nvSpPr>
          <p:spPr>
            <a:xfrm>
              <a:off x="4148667" y="2447244"/>
              <a:ext cx="1344734" cy="1259471"/>
            </a:xfrm>
            <a:prstGeom prst="wedgeEllipseCallout">
              <a:avLst>
                <a:gd name="adj1" fmla="val -78805"/>
                <a:gd name="adj2" fmla="val 218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C’est</a:t>
              </a:r>
              <a:r>
                <a:rPr lang="en-GB" dirty="0">
                  <a:solidFill>
                    <a:schemeClr val="tx1"/>
                  </a:solidFill>
                </a:rPr>
                <a:t> </a:t>
              </a:r>
              <a:r>
                <a:rPr lang="en-GB" dirty="0" err="1">
                  <a:solidFill>
                    <a:schemeClr val="tx1"/>
                  </a:solidFill>
                </a:rPr>
                <a:t>lundi</a:t>
              </a:r>
              <a:r>
                <a:rPr lang="en-GB" dirty="0">
                  <a:solidFill>
                    <a:schemeClr val="tx1"/>
                  </a:solidFill>
                </a:rPr>
                <a:t>.</a:t>
              </a:r>
            </a:p>
          </p:txBody>
        </p:sp>
        <p:pic>
          <p:nvPicPr>
            <p:cNvPr id="20" name="L'ange"/>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7731" y="2518207"/>
              <a:ext cx="2587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Oval 24"/>
          <p:cNvSpPr/>
          <p:nvPr/>
        </p:nvSpPr>
        <p:spPr>
          <a:xfrm>
            <a:off x="3218873" y="3562928"/>
            <a:ext cx="734998" cy="694718"/>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5887" y="6096292"/>
            <a:ext cx="609600" cy="609600"/>
          </a:xfrm>
          <a:prstGeom prst="rect">
            <a:avLst/>
          </a:prstGeom>
        </p:spPr>
      </p:pic>
      <p:pic>
        <p:nvPicPr>
          <p:cNvPr id="6" name="lund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45887" y="5302501"/>
            <a:ext cx="609600" cy="609600"/>
          </a:xfrm>
          <a:prstGeom prst="rect">
            <a:avLst/>
          </a:prstGeom>
        </p:spPr>
      </p:pic>
      <p:pic>
        <p:nvPicPr>
          <p:cNvPr id="7" name="C'est quel jou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07987" y="4316054"/>
            <a:ext cx="609600" cy="609600"/>
          </a:xfrm>
          <a:prstGeom prst="rect">
            <a:avLst/>
          </a:prstGeom>
        </p:spPr>
      </p:pic>
      <p:pic>
        <p:nvPicPr>
          <p:cNvPr id="17" name="C'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2201" y="3400392"/>
            <a:ext cx="609600" cy="609600"/>
          </a:xfrm>
          <a:prstGeom prst="rect">
            <a:avLst/>
          </a:prstGeom>
        </p:spPr>
      </p:pic>
      <p:pic>
        <p:nvPicPr>
          <p:cNvPr id="21" name="lund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82201" y="2606601"/>
            <a:ext cx="609600" cy="609600"/>
          </a:xfrm>
          <a:prstGeom prst="rect">
            <a:avLst/>
          </a:prstGeom>
        </p:spPr>
      </p:pic>
    </p:spTree>
    <p:extLst>
      <p:ext uri="{BB962C8B-B14F-4D97-AF65-F5344CB8AC3E}">
        <p14:creationId xmlns:p14="http://schemas.microsoft.com/office/powerpoint/2010/main" val="362556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 presetClass="mediacall" presetSubtype="0" fill="hold" nodeType="withEffect">
                                  <p:stCondLst>
                                    <p:cond delay="0"/>
                                  </p:stCondLst>
                                  <p:childTnLst>
                                    <p:cmd type="call" cmd="playFrom(0.0)">
                                      <p:cBhvr>
                                        <p:cTn id="14" dur="2856" fill="hold"/>
                                        <p:tgtEl>
                                          <p:spTgt spid="5"/>
                                        </p:tgtEl>
                                      </p:cBhvr>
                                    </p:cmd>
                                  </p:childTnLst>
                                </p:cTn>
                              </p:par>
                            </p:childTnLst>
                          </p:cTn>
                        </p:par>
                        <p:par>
                          <p:cTn id="15" fill="hold">
                            <p:stCondLst>
                              <p:cond delay="2856"/>
                            </p:stCondLst>
                            <p:childTnLst>
                              <p:par>
                                <p:cTn id="16" presetID="1" presetClass="mediacall" presetSubtype="0" fill="hold" nodeType="afterEffect">
                                  <p:stCondLst>
                                    <p:cond delay="0"/>
                                  </p:stCondLst>
                                  <p:childTnLst>
                                    <p:cmd type="call" cmd="playFrom(0.0)">
                                      <p:cBhvr>
                                        <p:cTn id="17" dur="26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audio>
              <p:cMediaNode vol="80000">
                <p:cTn id="19" fill="hold" display="0">
                  <p:stCondLst>
                    <p:cond delay="indefinite"/>
                  </p:stCondLst>
                  <p:endCondLst>
                    <p:cond evt="onStopAudio" delay="0">
                      <p:tgtEl>
                        <p:sldTgt/>
                      </p:tgtEl>
                    </p:cond>
                  </p:endCondLst>
                </p:cTn>
                <p:tgtEl>
                  <p:spTgt spid="6"/>
                </p:tgtEl>
              </p:cMediaNode>
            </p:audio>
            <p:audio>
              <p:cMediaNode vol="80000">
                <p:cTn id="20" fill="hold" display="0">
                  <p:stCondLst>
                    <p:cond delay="indefinite"/>
                  </p:stCondLst>
                  <p:endCondLst>
                    <p:cond evt="onStopAudio" delay="0">
                      <p:tgtEl>
                        <p:sldTgt/>
                      </p:tgtEl>
                    </p:cond>
                  </p:endCondLst>
                </p:cTn>
                <p:tgtEl>
                  <p:spTgt spid="7"/>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461" fill="hold"/>
                                        <p:tgtEl>
                                          <p:spTgt spid="7"/>
                                        </p:tgtEl>
                                      </p:cBhvr>
                                    </p:cmd>
                                  </p:childTnLst>
                                </p:cTn>
                              </p:par>
                            </p:childTnLst>
                          </p:cTn>
                        </p:par>
                      </p:childTnLst>
                    </p:cTn>
                  </p:par>
                </p:childTnLst>
              </p:cTn>
              <p:nextCondLst>
                <p:cond evt="onClick" delay="0">
                  <p:tgtEl>
                    <p:spTgt spid="9"/>
                  </p:tgtEl>
                </p:cond>
              </p:nextCondLst>
            </p:seq>
            <p:audio>
              <p:cMediaNode vol="80000">
                <p:cTn id="26" fill="hold" display="0">
                  <p:stCondLst>
                    <p:cond delay="indefinite"/>
                  </p:stCondLst>
                  <p:endCondLst>
                    <p:cond evt="onStopAudio" delay="0">
                      <p:tgtEl>
                        <p:sldTgt/>
                      </p:tgtEl>
                    </p:cond>
                  </p:endCondLst>
                </p:cTn>
                <p:tgtEl>
                  <p:spTgt spid="17"/>
                </p:tgtEl>
              </p:cMediaNode>
            </p:audio>
            <p:audio>
              <p:cMediaNode vol="80000">
                <p:cTn id="27" fill="hold" display="0">
                  <p:stCondLst>
                    <p:cond delay="indefinite"/>
                  </p:stCondLst>
                  <p:endCondLst>
                    <p:cond evt="onStopAudio" delay="0">
                      <p:tgtEl>
                        <p:sldTgt/>
                      </p:tgtEl>
                    </p:cond>
                  </p:endCondLst>
                </p:cTn>
                <p:tgtEl>
                  <p:spTgt spid="21"/>
                </p:tgtEl>
              </p:cMediaNode>
            </p:audio>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withEffect">
                                  <p:stCondLst>
                                    <p:cond delay="0"/>
                                  </p:stCondLst>
                                  <p:childTnLst>
                                    <p:cmd type="call" cmd="playFrom(0.0)">
                                      <p:cBhvr>
                                        <p:cTn id="32" dur="2856" fill="hold"/>
                                        <p:tgtEl>
                                          <p:spTgt spid="17"/>
                                        </p:tgtEl>
                                      </p:cBhvr>
                                    </p:cmd>
                                  </p:childTnLst>
                                </p:cTn>
                              </p:par>
                            </p:childTnLst>
                          </p:cTn>
                        </p:par>
                        <p:par>
                          <p:cTn id="33" fill="hold">
                            <p:stCondLst>
                              <p:cond delay="2856"/>
                            </p:stCondLst>
                            <p:childTnLst>
                              <p:par>
                                <p:cTn id="34" presetID="1" presetClass="mediacall" presetSubtype="0" fill="hold" nodeType="afterEffect">
                                  <p:stCondLst>
                                    <p:cond delay="0"/>
                                  </p:stCondLst>
                                  <p:childTnLst>
                                    <p:cmd type="call" cmd="playFrom(0.0)">
                                      <p:cBhvr>
                                        <p:cTn id="35" dur="2647" fill="hold"/>
                                        <p:tgtEl>
                                          <p:spTgt spid="21"/>
                                        </p:tgtEl>
                                      </p:cBhvr>
                                    </p:cmd>
                                  </p:childTnLst>
                                </p:cTn>
                              </p:par>
                            </p:childTnLst>
                          </p:cTn>
                        </p:par>
                      </p:childTnLst>
                    </p:cTn>
                  </p:par>
                </p:childTnLst>
              </p:cTn>
              <p:nextCondLst>
                <p:cond evt="onClick" delay="0">
                  <p:tgtEl>
                    <p:spTgt spid="18"/>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1"/>
          <p:cNvGrpSpPr/>
          <p:nvPr/>
        </p:nvGrpSpPr>
        <p:grpSpPr>
          <a:xfrm>
            <a:off x="750885" y="1972288"/>
            <a:ext cx="7632700" cy="634313"/>
            <a:chOff x="750885" y="1972288"/>
            <a:chExt cx="7632700" cy="634313"/>
          </a:xfrm>
        </p:grpSpPr>
        <p:sp>
          <p:nvSpPr>
            <p:cNvPr id="22" name="Rectangle 21"/>
            <p:cNvSpPr/>
            <p:nvPr/>
          </p:nvSpPr>
          <p:spPr>
            <a:xfrm>
              <a:off x="750885" y="1972288"/>
              <a:ext cx="7632700" cy="6343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755650" y="2100609"/>
              <a:ext cx="7627934" cy="369332"/>
            </a:xfrm>
            <a:prstGeom prst="rect">
              <a:avLst/>
            </a:prstGeom>
          </p:spPr>
          <p:txBody>
            <a:bodyPr wrap="square" lIns="216000">
              <a:spAutoFit/>
            </a:bodyPr>
            <a:lstStyle/>
            <a:p>
              <a:pPr algn="ctr"/>
              <a:r>
                <a:rPr lang="en-GB" dirty="0" err="1">
                  <a:latin typeface="Twinkl" pitchFamily="2" charset="0"/>
                </a:rPr>
                <a:t>C’est</a:t>
              </a:r>
              <a:r>
                <a:rPr lang="en-GB" dirty="0">
                  <a:latin typeface="Twinkl" pitchFamily="2" charset="0"/>
                </a:rPr>
                <a:t> </a:t>
              </a:r>
              <a:r>
                <a:rPr lang="en-GB" dirty="0" err="1">
                  <a:latin typeface="Twinkl" pitchFamily="2" charset="0"/>
                </a:rPr>
                <a:t>quel</a:t>
              </a:r>
              <a:r>
                <a:rPr lang="en-GB" dirty="0">
                  <a:latin typeface="Twinkl" pitchFamily="2" charset="0"/>
                </a:rPr>
                <a:t> jour ?</a:t>
              </a:r>
            </a:p>
          </p:txBody>
        </p:sp>
        <p:pic>
          <p:nvPicPr>
            <p:cNvPr id="24" name="L'ange"/>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56569" y="2156687"/>
              <a:ext cx="2587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1" r="-2358" b="31918"/>
          <a:stretch/>
        </p:blipFill>
        <p:spPr>
          <a:xfrm>
            <a:off x="2626171" y="2883243"/>
            <a:ext cx="5762179" cy="3203080"/>
          </a:xfrm>
          <a:prstGeom prst="rect">
            <a:avLst/>
          </a:prstGeom>
        </p:spPr>
      </p:pic>
      <p:sp>
        <p:nvSpPr>
          <p:cNvPr id="2" name="Title 1"/>
          <p:cNvSpPr>
            <a:spLocks noGrp="1"/>
          </p:cNvSpPr>
          <p:nvPr>
            <p:ph type="title"/>
          </p:nvPr>
        </p:nvSpPr>
        <p:spPr>
          <a:xfrm>
            <a:off x="457198" y="461059"/>
            <a:ext cx="8220075" cy="1595581"/>
          </a:xfrm>
        </p:spPr>
        <p:txBody>
          <a:bodyPr>
            <a:normAutofit/>
          </a:bodyPr>
          <a:lstStyle/>
          <a:p>
            <a:pPr algn="ctr"/>
            <a:r>
              <a:rPr lang="en-GB" dirty="0" err="1"/>
              <a:t>C’est</a:t>
            </a:r>
            <a:r>
              <a:rPr lang="en-GB" dirty="0"/>
              <a:t> </a:t>
            </a:r>
            <a:r>
              <a:rPr lang="en-GB" dirty="0" err="1"/>
              <a:t>quel</a:t>
            </a:r>
            <a:r>
              <a:rPr lang="en-GB" dirty="0"/>
              <a:t> jour ?</a:t>
            </a:r>
            <a:br>
              <a:rPr lang="en-GB" dirty="0"/>
            </a:br>
            <a:r>
              <a:rPr lang="en-GB" sz="3100" dirty="0"/>
              <a:t>(What Day Is It?)</a:t>
            </a:r>
          </a:p>
        </p:txBody>
      </p:sp>
      <p:grpSp>
        <p:nvGrpSpPr>
          <p:cNvPr id="18" name="2"/>
          <p:cNvGrpSpPr/>
          <p:nvPr/>
        </p:nvGrpSpPr>
        <p:grpSpPr>
          <a:xfrm>
            <a:off x="2421046" y="2232494"/>
            <a:ext cx="1344734" cy="1259471"/>
            <a:chOff x="4148667" y="2447244"/>
            <a:chExt cx="1344734" cy="1259471"/>
          </a:xfrm>
        </p:grpSpPr>
        <p:sp>
          <p:nvSpPr>
            <p:cNvPr id="19" name="Oval Callout 18"/>
            <p:cNvSpPr/>
            <p:nvPr/>
          </p:nvSpPr>
          <p:spPr>
            <a:xfrm>
              <a:off x="4148667" y="2447244"/>
              <a:ext cx="1344734" cy="1259471"/>
            </a:xfrm>
            <a:prstGeom prst="wedgeEllipseCallout">
              <a:avLst>
                <a:gd name="adj1" fmla="val -78805"/>
                <a:gd name="adj2" fmla="val 218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C’est</a:t>
              </a:r>
              <a:r>
                <a:rPr lang="en-GB" dirty="0">
                  <a:solidFill>
                    <a:schemeClr val="tx1"/>
                  </a:solidFill>
                </a:rPr>
                <a:t> </a:t>
              </a:r>
              <a:r>
                <a:rPr lang="en-GB" dirty="0" err="1">
                  <a:solidFill>
                    <a:schemeClr val="tx1"/>
                  </a:solidFill>
                </a:rPr>
                <a:t>mardi</a:t>
              </a:r>
              <a:r>
                <a:rPr lang="en-GB" dirty="0">
                  <a:solidFill>
                    <a:schemeClr val="tx1"/>
                  </a:solidFill>
                </a:rPr>
                <a:t>.</a:t>
              </a:r>
            </a:p>
          </p:txBody>
        </p:sp>
        <p:pic>
          <p:nvPicPr>
            <p:cNvPr id="20" name="L'ange"/>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7731" y="2518207"/>
              <a:ext cx="2587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Oval 24"/>
          <p:cNvSpPr/>
          <p:nvPr/>
        </p:nvSpPr>
        <p:spPr>
          <a:xfrm>
            <a:off x="3931674" y="3567869"/>
            <a:ext cx="724993" cy="694718"/>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10" cstate="print">
            <a:extLst>
              <a:ext uri="{28A0092B-C50C-407E-A947-70E740481C1C}">
                <a14:useLocalDpi xmlns:a14="http://schemas.microsoft.com/office/drawing/2010/main" val="0"/>
              </a:ext>
            </a:extLst>
          </a:blip>
          <a:srcRect b="26416"/>
          <a:stretch/>
        </p:blipFill>
        <p:spPr>
          <a:xfrm>
            <a:off x="926715" y="2056640"/>
            <a:ext cx="2292158" cy="4030893"/>
          </a:xfrm>
          <a:prstGeom prst="rect">
            <a:avLst/>
          </a:prstGeom>
        </p:spPr>
      </p:pic>
      <p:pic>
        <p:nvPicPr>
          <p:cNvPr id="3" name="C'est quel jou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0265" y="156259"/>
            <a:ext cx="609600" cy="609600"/>
          </a:xfrm>
          <a:prstGeom prst="rect">
            <a:avLst/>
          </a:prstGeom>
        </p:spPr>
      </p:pic>
      <p:pic>
        <p:nvPicPr>
          <p:cNvPr id="6" name="C'es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02130" y="954049"/>
            <a:ext cx="609600" cy="609600"/>
          </a:xfrm>
          <a:prstGeom prst="rect">
            <a:avLst/>
          </a:prstGeom>
        </p:spPr>
      </p:pic>
      <p:pic>
        <p:nvPicPr>
          <p:cNvPr id="7" name="mard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43705" y="1667488"/>
            <a:ext cx="609600" cy="609600"/>
          </a:xfrm>
          <a:prstGeom prst="rect">
            <a:avLst/>
          </a:prstGeom>
        </p:spPr>
      </p:pic>
      <p:pic>
        <p:nvPicPr>
          <p:cNvPr id="17" name="C'es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90265" y="2560632"/>
            <a:ext cx="609600" cy="609600"/>
          </a:xfrm>
          <a:prstGeom prst="rect">
            <a:avLst/>
          </a:prstGeom>
        </p:spPr>
      </p:pic>
      <p:pic>
        <p:nvPicPr>
          <p:cNvPr id="21" name="mard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1840" y="3274071"/>
            <a:ext cx="609600" cy="609600"/>
          </a:xfrm>
          <a:prstGeom prst="rect">
            <a:avLst/>
          </a:prstGeom>
        </p:spPr>
      </p:pic>
    </p:spTree>
    <p:extLst>
      <p:ext uri="{BB962C8B-B14F-4D97-AF65-F5344CB8AC3E}">
        <p14:creationId xmlns:p14="http://schemas.microsoft.com/office/powerpoint/2010/main" val="361817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 presetClass="mediacall" presetSubtype="0" fill="hold" nodeType="withEffect">
                                  <p:stCondLst>
                                    <p:cond delay="0"/>
                                  </p:stCondLst>
                                  <p:childTnLst>
                                    <p:cmd type="call" cmd="playFrom(0.0)">
                                      <p:cBhvr>
                                        <p:cTn id="14" dur="2856" fill="hold"/>
                                        <p:tgtEl>
                                          <p:spTgt spid="6"/>
                                        </p:tgtEl>
                                      </p:cBhvr>
                                    </p:cmd>
                                  </p:childTnLst>
                                </p:cTn>
                              </p:par>
                            </p:childTnLst>
                          </p:cTn>
                        </p:par>
                        <p:par>
                          <p:cTn id="15" fill="hold">
                            <p:stCondLst>
                              <p:cond delay="2856"/>
                            </p:stCondLst>
                            <p:childTnLst>
                              <p:par>
                                <p:cTn id="16" presetID="1" presetClass="mediacall" presetSubtype="0" fill="hold" nodeType="afterEffect">
                                  <p:stCondLst>
                                    <p:cond delay="0"/>
                                  </p:stCondLst>
                                  <p:childTnLst>
                                    <p:cmd type="call" cmd="playFrom(0.0)">
                                      <p:cBhvr>
                                        <p:cTn id="17" dur="23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461" fill="hold"/>
                                        <p:tgtEl>
                                          <p:spTgt spid="3"/>
                                        </p:tgtEl>
                                      </p:cBhvr>
                                    </p:cmd>
                                  </p:childTnLst>
                                </p:cTn>
                              </p:par>
                            </p:childTnLst>
                          </p:cTn>
                        </p:par>
                      </p:childTnLst>
                    </p:cTn>
                  </p:par>
                </p:childTnLst>
              </p:cTn>
              <p:nextCondLst>
                <p:cond evt="onClick" delay="0">
                  <p:tgtEl>
                    <p:spTgt spid="9"/>
                  </p:tgtEl>
                </p:cond>
              </p:nextCondLst>
            </p:seq>
            <p:audio>
              <p:cMediaNode vol="80000">
                <p:cTn id="24" fill="hold" display="0">
                  <p:stCondLst>
                    <p:cond delay="indefinite"/>
                  </p:stCondLst>
                  <p:endCondLst>
                    <p:cond evt="onStopAudio" delay="0">
                      <p:tgtEl>
                        <p:sldTgt/>
                      </p:tgtEl>
                    </p:cond>
                  </p:endCondLst>
                </p:cTn>
                <p:tgtEl>
                  <p:spTgt spid="6"/>
                </p:tgtEl>
              </p:cMediaNode>
            </p:audio>
            <p:audio>
              <p:cMediaNode vol="80000">
                <p:cTn id="25" fill="hold" display="0">
                  <p:stCondLst>
                    <p:cond delay="indefinite"/>
                  </p:stCondLst>
                  <p:endCondLst>
                    <p:cond evt="onStopAudio" delay="0">
                      <p:tgtEl>
                        <p:sldTgt/>
                      </p:tgtEl>
                    </p:cond>
                  </p:endCondLst>
                </p:cTn>
                <p:tgtEl>
                  <p:spTgt spid="7"/>
                </p:tgtEl>
              </p:cMediaNode>
            </p:audio>
            <p:audio>
              <p:cMediaNode vol="80000">
                <p:cTn id="26" fill="hold" display="0">
                  <p:stCondLst>
                    <p:cond delay="indefinite"/>
                  </p:stCondLst>
                  <p:endCondLst>
                    <p:cond evt="onStopAudio" delay="0">
                      <p:tgtEl>
                        <p:sldTgt/>
                      </p:tgtEl>
                    </p:cond>
                  </p:endCondLst>
                </p:cTn>
                <p:tgtEl>
                  <p:spTgt spid="17"/>
                </p:tgtEl>
              </p:cMediaNode>
            </p:audio>
            <p:audio>
              <p:cMediaNode vol="80000">
                <p:cTn id="27" fill="hold" display="0">
                  <p:stCondLst>
                    <p:cond delay="indefinite"/>
                  </p:stCondLst>
                  <p:endCondLst>
                    <p:cond evt="onStopAudio" delay="0">
                      <p:tgtEl>
                        <p:sldTgt/>
                      </p:tgtEl>
                    </p:cond>
                  </p:endCondLst>
                </p:cTn>
                <p:tgtEl>
                  <p:spTgt spid="21"/>
                </p:tgtEl>
              </p:cMediaNode>
            </p:audio>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withEffect">
                                  <p:stCondLst>
                                    <p:cond delay="0"/>
                                  </p:stCondLst>
                                  <p:childTnLst>
                                    <p:cmd type="call" cmd="playFrom(0.0)">
                                      <p:cBhvr>
                                        <p:cTn id="32" dur="2856" fill="hold"/>
                                        <p:tgtEl>
                                          <p:spTgt spid="17"/>
                                        </p:tgtEl>
                                      </p:cBhvr>
                                    </p:cmd>
                                  </p:childTnLst>
                                </p:cTn>
                              </p:par>
                            </p:childTnLst>
                          </p:cTn>
                        </p:par>
                        <p:par>
                          <p:cTn id="33" fill="hold">
                            <p:stCondLst>
                              <p:cond delay="2856"/>
                            </p:stCondLst>
                            <p:childTnLst>
                              <p:par>
                                <p:cTn id="34" presetID="1" presetClass="mediacall" presetSubtype="0" fill="hold" nodeType="afterEffect">
                                  <p:stCondLst>
                                    <p:cond delay="0"/>
                                  </p:stCondLst>
                                  <p:childTnLst>
                                    <p:cmd type="call" cmd="playFrom(0.0)">
                                      <p:cBhvr>
                                        <p:cTn id="35" dur="2321" fill="hold"/>
                                        <p:tgtEl>
                                          <p:spTgt spid="21"/>
                                        </p:tgtEl>
                                      </p:cBhvr>
                                    </p:cmd>
                                  </p:childTnLst>
                                </p:cTn>
                              </p:par>
                            </p:childTnLst>
                          </p:cTn>
                        </p:par>
                      </p:childTnLst>
                    </p:cTn>
                  </p:par>
                </p:childTnLst>
              </p:cTn>
              <p:nextCondLst>
                <p:cond evt="onClick" delay="0">
                  <p:tgtEl>
                    <p:spTgt spid="18"/>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1"/>
          <p:cNvGrpSpPr/>
          <p:nvPr/>
        </p:nvGrpSpPr>
        <p:grpSpPr>
          <a:xfrm>
            <a:off x="750885" y="1972288"/>
            <a:ext cx="7632700" cy="634313"/>
            <a:chOff x="750885" y="1972288"/>
            <a:chExt cx="7632700" cy="634313"/>
          </a:xfrm>
        </p:grpSpPr>
        <p:sp>
          <p:nvSpPr>
            <p:cNvPr id="22" name="Rectangle 21"/>
            <p:cNvSpPr/>
            <p:nvPr/>
          </p:nvSpPr>
          <p:spPr>
            <a:xfrm>
              <a:off x="750885" y="1972288"/>
              <a:ext cx="7632700" cy="6343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755650" y="2100609"/>
              <a:ext cx="7627934" cy="369332"/>
            </a:xfrm>
            <a:prstGeom prst="rect">
              <a:avLst/>
            </a:prstGeom>
          </p:spPr>
          <p:txBody>
            <a:bodyPr wrap="square" lIns="216000">
              <a:spAutoFit/>
            </a:bodyPr>
            <a:lstStyle/>
            <a:p>
              <a:pPr algn="ctr"/>
              <a:r>
                <a:rPr lang="en-GB" dirty="0" err="1">
                  <a:latin typeface="Twinkl" pitchFamily="2" charset="0"/>
                </a:rPr>
                <a:t>C’est</a:t>
              </a:r>
              <a:r>
                <a:rPr lang="en-GB" dirty="0">
                  <a:latin typeface="Twinkl" pitchFamily="2" charset="0"/>
                </a:rPr>
                <a:t> </a:t>
              </a:r>
              <a:r>
                <a:rPr lang="en-GB" dirty="0" err="1">
                  <a:latin typeface="Twinkl" pitchFamily="2" charset="0"/>
                </a:rPr>
                <a:t>quel</a:t>
              </a:r>
              <a:r>
                <a:rPr lang="en-GB" dirty="0">
                  <a:latin typeface="Twinkl" pitchFamily="2" charset="0"/>
                </a:rPr>
                <a:t> jour ?</a:t>
              </a:r>
            </a:p>
          </p:txBody>
        </p:sp>
        <p:pic>
          <p:nvPicPr>
            <p:cNvPr id="24" name="L'ange"/>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56569" y="2156687"/>
              <a:ext cx="2587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1" r="-2358" b="31918"/>
          <a:stretch/>
        </p:blipFill>
        <p:spPr>
          <a:xfrm>
            <a:off x="2626171" y="2883243"/>
            <a:ext cx="5762179" cy="3203080"/>
          </a:xfrm>
          <a:prstGeom prst="rect">
            <a:avLst/>
          </a:prstGeom>
        </p:spPr>
      </p:pic>
      <p:sp>
        <p:nvSpPr>
          <p:cNvPr id="2" name="Title 1"/>
          <p:cNvSpPr>
            <a:spLocks noGrp="1"/>
          </p:cNvSpPr>
          <p:nvPr>
            <p:ph type="title"/>
          </p:nvPr>
        </p:nvSpPr>
        <p:spPr>
          <a:xfrm>
            <a:off x="457198" y="461059"/>
            <a:ext cx="8220075" cy="1595581"/>
          </a:xfrm>
        </p:spPr>
        <p:txBody>
          <a:bodyPr>
            <a:normAutofit/>
          </a:bodyPr>
          <a:lstStyle/>
          <a:p>
            <a:pPr algn="ctr"/>
            <a:r>
              <a:rPr lang="en-GB" dirty="0" err="1"/>
              <a:t>C’est</a:t>
            </a:r>
            <a:r>
              <a:rPr lang="en-GB" dirty="0"/>
              <a:t> </a:t>
            </a:r>
            <a:r>
              <a:rPr lang="en-GB" dirty="0" err="1"/>
              <a:t>quel</a:t>
            </a:r>
            <a:r>
              <a:rPr lang="en-GB" dirty="0"/>
              <a:t> jour ?</a:t>
            </a:r>
            <a:br>
              <a:rPr lang="en-GB" dirty="0"/>
            </a:br>
            <a:r>
              <a:rPr lang="en-GB" sz="3100" dirty="0"/>
              <a:t>(What Day Is It?)</a:t>
            </a:r>
          </a:p>
        </p:txBody>
      </p:sp>
      <p:grpSp>
        <p:nvGrpSpPr>
          <p:cNvPr id="18" name="2"/>
          <p:cNvGrpSpPr/>
          <p:nvPr/>
        </p:nvGrpSpPr>
        <p:grpSpPr>
          <a:xfrm>
            <a:off x="2421045" y="2232494"/>
            <a:ext cx="1458977" cy="1259471"/>
            <a:chOff x="4148666" y="2447244"/>
            <a:chExt cx="1458977" cy="1259471"/>
          </a:xfrm>
        </p:grpSpPr>
        <p:sp>
          <p:nvSpPr>
            <p:cNvPr id="19" name="Oval Callout 18"/>
            <p:cNvSpPr/>
            <p:nvPr/>
          </p:nvSpPr>
          <p:spPr>
            <a:xfrm>
              <a:off x="4148666" y="2447244"/>
              <a:ext cx="1458977" cy="1259471"/>
            </a:xfrm>
            <a:prstGeom prst="wedgeEllipseCallout">
              <a:avLst>
                <a:gd name="adj1" fmla="val -78805"/>
                <a:gd name="adj2" fmla="val 218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C’est</a:t>
              </a:r>
              <a:r>
                <a:rPr lang="en-GB" dirty="0">
                  <a:solidFill>
                    <a:schemeClr val="tx1"/>
                  </a:solidFill>
                </a:rPr>
                <a:t> </a:t>
              </a:r>
              <a:r>
                <a:rPr lang="en-GB" dirty="0" err="1">
                  <a:solidFill>
                    <a:schemeClr val="tx1"/>
                  </a:solidFill>
                </a:rPr>
                <a:t>mercredi</a:t>
              </a:r>
              <a:r>
                <a:rPr lang="en-GB" dirty="0">
                  <a:solidFill>
                    <a:schemeClr val="tx1"/>
                  </a:solidFill>
                </a:rPr>
                <a:t>.</a:t>
              </a:r>
            </a:p>
          </p:txBody>
        </p:sp>
        <p:pic>
          <p:nvPicPr>
            <p:cNvPr id="20" name="L'ange"/>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48772" y="2532703"/>
              <a:ext cx="2587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Oval 24"/>
          <p:cNvSpPr/>
          <p:nvPr/>
        </p:nvSpPr>
        <p:spPr>
          <a:xfrm>
            <a:off x="4567235" y="3567869"/>
            <a:ext cx="724993" cy="614664"/>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10" cstate="print">
            <a:extLst>
              <a:ext uri="{28A0092B-C50C-407E-A947-70E740481C1C}">
                <a14:useLocalDpi xmlns:a14="http://schemas.microsoft.com/office/drawing/2010/main" val="0"/>
              </a:ext>
            </a:extLst>
          </a:blip>
          <a:srcRect b="34276"/>
          <a:stretch/>
        </p:blipFill>
        <p:spPr>
          <a:xfrm>
            <a:off x="873865" y="2117659"/>
            <a:ext cx="1563548" cy="3978341"/>
          </a:xfrm>
          <a:prstGeom prst="rect">
            <a:avLst/>
          </a:prstGeom>
        </p:spPr>
      </p:pic>
      <p:pic>
        <p:nvPicPr>
          <p:cNvPr id="14" name="C'est quel jou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0265" y="156259"/>
            <a:ext cx="609600" cy="609600"/>
          </a:xfrm>
          <a:prstGeom prst="rect">
            <a:avLst/>
          </a:prstGeom>
        </p:spPr>
      </p:pic>
      <p:pic>
        <p:nvPicPr>
          <p:cNvPr id="15" name="C'es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02130" y="954049"/>
            <a:ext cx="609600" cy="609600"/>
          </a:xfrm>
          <a:prstGeom prst="rect">
            <a:avLst/>
          </a:prstGeom>
        </p:spPr>
      </p:pic>
      <p:pic>
        <p:nvPicPr>
          <p:cNvPr id="16" name="C'es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90265" y="2560632"/>
            <a:ext cx="609600" cy="609600"/>
          </a:xfrm>
          <a:prstGeom prst="rect">
            <a:avLst/>
          </a:prstGeom>
        </p:spPr>
      </p:pic>
      <p:pic>
        <p:nvPicPr>
          <p:cNvPr id="5" name="mercred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40513" y="1747587"/>
            <a:ext cx="609600" cy="609600"/>
          </a:xfrm>
          <a:prstGeom prst="rect">
            <a:avLst/>
          </a:prstGeom>
        </p:spPr>
      </p:pic>
      <p:pic>
        <p:nvPicPr>
          <p:cNvPr id="21" name="mercred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72801" y="3374134"/>
            <a:ext cx="609600" cy="609600"/>
          </a:xfrm>
          <a:prstGeom prst="rect">
            <a:avLst/>
          </a:prstGeom>
        </p:spPr>
      </p:pic>
    </p:spTree>
    <p:extLst>
      <p:ext uri="{BB962C8B-B14F-4D97-AF65-F5344CB8AC3E}">
        <p14:creationId xmlns:p14="http://schemas.microsoft.com/office/powerpoint/2010/main" val="12186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 presetClass="mediacall" presetSubtype="0" fill="hold" nodeType="withEffect">
                                  <p:stCondLst>
                                    <p:cond delay="0"/>
                                  </p:stCondLst>
                                  <p:childTnLst>
                                    <p:cmd type="call" cmd="playFrom(0.0)">
                                      <p:cBhvr>
                                        <p:cTn id="14" dur="2856" fill="hold"/>
                                        <p:tgtEl>
                                          <p:spTgt spid="16"/>
                                        </p:tgtEl>
                                      </p:cBhvr>
                                    </p:cmd>
                                  </p:childTnLst>
                                </p:cTn>
                              </p:par>
                            </p:childTnLst>
                          </p:cTn>
                        </p:par>
                        <p:par>
                          <p:cTn id="15" fill="hold">
                            <p:stCondLst>
                              <p:cond delay="2856"/>
                            </p:stCondLst>
                            <p:childTnLst>
                              <p:par>
                                <p:cTn id="16" presetID="1" presetClass="mediacall" presetSubtype="0" fill="hold" nodeType="afterEffect">
                                  <p:stCondLst>
                                    <p:cond delay="0"/>
                                  </p:stCondLst>
                                  <p:childTnLst>
                                    <p:cmd type="call" cmd="playFrom(0.0)">
                                      <p:cBhvr>
                                        <p:cTn id="17" dur="21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4"/>
                </p:tgtEl>
              </p:cMediaNode>
            </p:audio>
            <p:audio>
              <p:cMediaNode vol="80000">
                <p:cTn id="19" fill="hold" display="0">
                  <p:stCondLst>
                    <p:cond delay="indefinite"/>
                  </p:stCondLst>
                  <p:endCondLst>
                    <p:cond evt="onStopAudio" delay="0">
                      <p:tgtEl>
                        <p:sldTgt/>
                      </p:tgtEl>
                    </p:cond>
                  </p:endCondLst>
                </p:cTn>
                <p:tgtEl>
                  <p:spTgt spid="15"/>
                </p:tgtEl>
              </p:cMediaNode>
            </p:audio>
            <p:audio>
              <p:cMediaNode vol="80000">
                <p:cTn id="20" fill="hold" display="0">
                  <p:stCondLst>
                    <p:cond delay="indefinite"/>
                  </p:stCondLst>
                  <p:endCondLst>
                    <p:cond evt="onStopAudio" delay="0">
                      <p:tgtEl>
                        <p:sldTgt/>
                      </p:tgtEl>
                    </p:cond>
                  </p:endCondLst>
                </p:cTn>
                <p:tgtEl>
                  <p:spTgt spid="16"/>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461" fill="hold"/>
                                        <p:tgtEl>
                                          <p:spTgt spid="14"/>
                                        </p:tgtEl>
                                      </p:cBhvr>
                                    </p:cmd>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856" fill="hold"/>
                                        <p:tgtEl>
                                          <p:spTgt spid="15"/>
                                        </p:tgtEl>
                                      </p:cBhvr>
                                    </p:cmd>
                                  </p:childTnLst>
                                </p:cTn>
                              </p:par>
                            </p:childTnLst>
                          </p:cTn>
                        </p:par>
                        <p:par>
                          <p:cTn id="31" fill="hold">
                            <p:stCondLst>
                              <p:cond delay="2856"/>
                            </p:stCondLst>
                            <p:childTnLst>
                              <p:par>
                                <p:cTn id="32" presetID="1" presetClass="mediacall" presetSubtype="0" fill="hold" nodeType="afterEffect">
                                  <p:stCondLst>
                                    <p:cond delay="0"/>
                                  </p:stCondLst>
                                  <p:childTnLst>
                                    <p:cmd type="call" cmd="playFrom(0.0)">
                                      <p:cBhvr>
                                        <p:cTn id="33" dur="2182" fill="hold"/>
                                        <p:tgtEl>
                                          <p:spTgt spid="21"/>
                                        </p:tgtEl>
                                      </p:cBhvr>
                                    </p:cmd>
                                  </p:childTnLst>
                                </p:cTn>
                              </p:par>
                            </p:childTnLst>
                          </p:cTn>
                        </p:par>
                      </p:childTnLst>
                    </p:cTn>
                  </p:par>
                </p:childTnLst>
              </p:cTn>
              <p:nextCondLst>
                <p:cond evt="onClick" delay="0">
                  <p:tgtEl>
                    <p:spTgt spid="18"/>
                  </p:tgtEl>
                </p:cond>
              </p:nextCondLst>
            </p:seq>
            <p:audio>
              <p:cMediaNode vol="80000">
                <p:cTn id="34" fill="hold" display="0">
                  <p:stCondLst>
                    <p:cond delay="indefinite"/>
                  </p:stCondLst>
                  <p:endCondLst>
                    <p:cond evt="onStopAudio" delay="0">
                      <p:tgtEl>
                        <p:sldTgt/>
                      </p:tgtEl>
                    </p:cond>
                  </p:endCondLst>
                </p:cTn>
                <p:tgtEl>
                  <p:spTgt spid="5"/>
                </p:tgtEl>
              </p:cMediaNode>
            </p:audio>
            <p:audio>
              <p:cMediaNode vol="80000">
                <p:cTn id="35" fill="hold" display="0">
                  <p:stCondLst>
                    <p:cond delay="indefinite"/>
                  </p:stCondLst>
                  <p:endCondLst>
                    <p:cond evt="onStopAudio" delay="0">
                      <p:tgtEl>
                        <p:sldTgt/>
                      </p:tgtEl>
                    </p:cond>
                  </p:endCondLst>
                </p:cTn>
                <p:tgtEl>
                  <p:spTgt spid="21"/>
                </p:tgtEl>
              </p:cMediaNode>
            </p:audio>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1"/>
          <p:cNvGrpSpPr/>
          <p:nvPr/>
        </p:nvGrpSpPr>
        <p:grpSpPr>
          <a:xfrm>
            <a:off x="750885" y="1972288"/>
            <a:ext cx="7632700" cy="634313"/>
            <a:chOff x="750885" y="1972288"/>
            <a:chExt cx="7632700" cy="634313"/>
          </a:xfrm>
        </p:grpSpPr>
        <p:sp>
          <p:nvSpPr>
            <p:cNvPr id="22" name="Rectangle 21"/>
            <p:cNvSpPr/>
            <p:nvPr/>
          </p:nvSpPr>
          <p:spPr>
            <a:xfrm>
              <a:off x="750885" y="1972288"/>
              <a:ext cx="7632700" cy="6343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755650" y="2100609"/>
              <a:ext cx="7627934" cy="369332"/>
            </a:xfrm>
            <a:prstGeom prst="rect">
              <a:avLst/>
            </a:prstGeom>
          </p:spPr>
          <p:txBody>
            <a:bodyPr wrap="square" lIns="216000">
              <a:spAutoFit/>
            </a:bodyPr>
            <a:lstStyle/>
            <a:p>
              <a:pPr algn="ctr"/>
              <a:r>
                <a:rPr lang="en-GB" dirty="0" err="1">
                  <a:latin typeface="Twinkl" pitchFamily="2" charset="0"/>
                </a:rPr>
                <a:t>C’est</a:t>
              </a:r>
              <a:r>
                <a:rPr lang="en-GB" dirty="0">
                  <a:latin typeface="Twinkl" pitchFamily="2" charset="0"/>
                </a:rPr>
                <a:t> </a:t>
              </a:r>
              <a:r>
                <a:rPr lang="en-GB" dirty="0" err="1">
                  <a:latin typeface="Twinkl" pitchFamily="2" charset="0"/>
                </a:rPr>
                <a:t>quel</a:t>
              </a:r>
              <a:r>
                <a:rPr lang="en-GB" dirty="0">
                  <a:latin typeface="Twinkl" pitchFamily="2" charset="0"/>
                </a:rPr>
                <a:t> jour ?</a:t>
              </a:r>
            </a:p>
          </p:txBody>
        </p:sp>
        <p:pic>
          <p:nvPicPr>
            <p:cNvPr id="24" name="L'ange"/>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56569" y="2156687"/>
              <a:ext cx="2587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1" r="-2358" b="31918"/>
          <a:stretch/>
        </p:blipFill>
        <p:spPr>
          <a:xfrm>
            <a:off x="2626171" y="2883243"/>
            <a:ext cx="5762179" cy="3203080"/>
          </a:xfrm>
          <a:prstGeom prst="rect">
            <a:avLst/>
          </a:prstGeom>
        </p:spPr>
      </p:pic>
      <p:sp>
        <p:nvSpPr>
          <p:cNvPr id="2" name="Title 1"/>
          <p:cNvSpPr>
            <a:spLocks noGrp="1"/>
          </p:cNvSpPr>
          <p:nvPr>
            <p:ph type="title"/>
          </p:nvPr>
        </p:nvSpPr>
        <p:spPr>
          <a:xfrm>
            <a:off x="457198" y="461059"/>
            <a:ext cx="8220075" cy="1595581"/>
          </a:xfrm>
        </p:spPr>
        <p:txBody>
          <a:bodyPr>
            <a:normAutofit/>
          </a:bodyPr>
          <a:lstStyle/>
          <a:p>
            <a:pPr algn="ctr"/>
            <a:r>
              <a:rPr lang="en-GB" dirty="0" err="1"/>
              <a:t>C’est</a:t>
            </a:r>
            <a:r>
              <a:rPr lang="en-GB" dirty="0"/>
              <a:t> </a:t>
            </a:r>
            <a:r>
              <a:rPr lang="en-GB" dirty="0" err="1"/>
              <a:t>quel</a:t>
            </a:r>
            <a:r>
              <a:rPr lang="en-GB" dirty="0"/>
              <a:t> jour ?</a:t>
            </a:r>
            <a:br>
              <a:rPr lang="en-GB" dirty="0"/>
            </a:br>
            <a:r>
              <a:rPr lang="en-GB" sz="3100" dirty="0"/>
              <a:t>(What Day Is It?)</a:t>
            </a:r>
          </a:p>
        </p:txBody>
      </p:sp>
      <p:grpSp>
        <p:nvGrpSpPr>
          <p:cNvPr id="18" name="2"/>
          <p:cNvGrpSpPr/>
          <p:nvPr/>
        </p:nvGrpSpPr>
        <p:grpSpPr>
          <a:xfrm>
            <a:off x="2421046" y="2232494"/>
            <a:ext cx="1295822" cy="1259471"/>
            <a:chOff x="4148667" y="2447244"/>
            <a:chExt cx="1295822" cy="1259471"/>
          </a:xfrm>
        </p:grpSpPr>
        <p:sp>
          <p:nvSpPr>
            <p:cNvPr id="19" name="Oval Callout 18"/>
            <p:cNvSpPr/>
            <p:nvPr/>
          </p:nvSpPr>
          <p:spPr>
            <a:xfrm>
              <a:off x="4148667" y="2447244"/>
              <a:ext cx="1295822" cy="1259471"/>
            </a:xfrm>
            <a:prstGeom prst="wedgeEllipseCallout">
              <a:avLst>
                <a:gd name="adj1" fmla="val -78805"/>
                <a:gd name="adj2" fmla="val 218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C’est</a:t>
              </a:r>
              <a:r>
                <a:rPr lang="en-GB" dirty="0">
                  <a:solidFill>
                    <a:schemeClr val="tx1"/>
                  </a:solidFill>
                </a:rPr>
                <a:t> </a:t>
              </a:r>
              <a:r>
                <a:rPr lang="en-GB" dirty="0" err="1">
                  <a:solidFill>
                    <a:schemeClr val="tx1"/>
                  </a:solidFill>
                </a:rPr>
                <a:t>jeudi</a:t>
              </a:r>
              <a:r>
                <a:rPr lang="en-GB" dirty="0">
                  <a:solidFill>
                    <a:schemeClr val="tx1"/>
                  </a:solidFill>
                </a:rPr>
                <a:t>.</a:t>
              </a:r>
            </a:p>
          </p:txBody>
        </p:sp>
        <p:pic>
          <p:nvPicPr>
            <p:cNvPr id="20" name="L'ange"/>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7731" y="2518207"/>
              <a:ext cx="2587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Oval 24"/>
          <p:cNvSpPr/>
          <p:nvPr/>
        </p:nvSpPr>
        <p:spPr>
          <a:xfrm>
            <a:off x="5190339" y="3567869"/>
            <a:ext cx="724993" cy="614664"/>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10" cstate="print">
            <a:extLst>
              <a:ext uri="{28A0092B-C50C-407E-A947-70E740481C1C}">
                <a14:useLocalDpi xmlns:a14="http://schemas.microsoft.com/office/drawing/2010/main" val="0"/>
              </a:ext>
            </a:extLst>
          </a:blip>
          <a:srcRect b="21006"/>
          <a:stretch/>
        </p:blipFill>
        <p:spPr>
          <a:xfrm>
            <a:off x="827761" y="2156687"/>
            <a:ext cx="1593284" cy="3939313"/>
          </a:xfrm>
          <a:prstGeom prst="rect">
            <a:avLst/>
          </a:prstGeom>
        </p:spPr>
      </p:pic>
      <p:pic>
        <p:nvPicPr>
          <p:cNvPr id="3" name="C'est quel jou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9162" y="2400"/>
            <a:ext cx="609600" cy="609600"/>
          </a:xfrm>
          <a:prstGeom prst="rect">
            <a:avLst/>
          </a:prstGeom>
        </p:spPr>
      </p:pic>
      <p:pic>
        <p:nvPicPr>
          <p:cNvPr id="6" name="C'es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9162" y="713884"/>
            <a:ext cx="609600" cy="609600"/>
          </a:xfrm>
          <a:prstGeom prst="rect">
            <a:avLst/>
          </a:prstGeom>
        </p:spPr>
      </p:pic>
      <p:pic>
        <p:nvPicPr>
          <p:cNvPr id="7" name="jeud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9162" y="1476000"/>
            <a:ext cx="609600" cy="609600"/>
          </a:xfrm>
          <a:prstGeom prst="rect">
            <a:avLst/>
          </a:prstGeom>
        </p:spPr>
      </p:pic>
      <p:pic>
        <p:nvPicPr>
          <p:cNvPr id="17" name="C'es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9162" y="2232494"/>
            <a:ext cx="609600" cy="609600"/>
          </a:xfrm>
          <a:prstGeom prst="rect">
            <a:avLst/>
          </a:prstGeom>
        </p:spPr>
      </p:pic>
      <p:pic>
        <p:nvPicPr>
          <p:cNvPr id="21" name="jeud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9162" y="2994610"/>
            <a:ext cx="609600" cy="609600"/>
          </a:xfrm>
          <a:prstGeom prst="rect">
            <a:avLst/>
          </a:prstGeom>
        </p:spPr>
      </p:pic>
    </p:spTree>
    <p:extLst>
      <p:ext uri="{BB962C8B-B14F-4D97-AF65-F5344CB8AC3E}">
        <p14:creationId xmlns:p14="http://schemas.microsoft.com/office/powerpoint/2010/main" val="385539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 presetClass="mediacall" presetSubtype="0" fill="hold" nodeType="withEffect">
                                  <p:stCondLst>
                                    <p:cond delay="0"/>
                                  </p:stCondLst>
                                  <p:childTnLst>
                                    <p:cmd type="call" cmd="playFrom(0.0)">
                                      <p:cBhvr>
                                        <p:cTn id="14" dur="2856" fill="hold"/>
                                        <p:tgtEl>
                                          <p:spTgt spid="6"/>
                                        </p:tgtEl>
                                      </p:cBhvr>
                                    </p:cmd>
                                  </p:childTnLst>
                                </p:cTn>
                              </p:par>
                            </p:childTnLst>
                          </p:cTn>
                        </p:par>
                        <p:par>
                          <p:cTn id="15" fill="hold">
                            <p:stCondLst>
                              <p:cond delay="2856"/>
                            </p:stCondLst>
                            <p:childTnLst>
                              <p:par>
                                <p:cTn id="16" presetID="1" presetClass="mediacall" presetSubtype="0" fill="hold" nodeType="afterEffect">
                                  <p:stCondLst>
                                    <p:cond delay="0"/>
                                  </p:stCondLst>
                                  <p:childTnLst>
                                    <p:cmd type="call" cmd="playFrom(0.0)">
                                      <p:cBhvr>
                                        <p:cTn id="17" dur="15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461" fill="hold"/>
                                        <p:tgtEl>
                                          <p:spTgt spid="3"/>
                                        </p:tgtEl>
                                      </p:cBhvr>
                                    </p:cmd>
                                  </p:childTnLst>
                                </p:cTn>
                              </p:par>
                            </p:childTnLst>
                          </p:cTn>
                        </p:par>
                      </p:childTnLst>
                    </p:cTn>
                  </p:par>
                </p:childTnLst>
              </p:cTn>
              <p:nextCondLst>
                <p:cond evt="onClick" delay="0">
                  <p:tgtEl>
                    <p:spTgt spid="9"/>
                  </p:tgtEl>
                </p:cond>
              </p:nextCondLst>
            </p:seq>
            <p:audio>
              <p:cMediaNode vol="80000">
                <p:cTn id="24" fill="hold" display="0">
                  <p:stCondLst>
                    <p:cond delay="indefinite"/>
                  </p:stCondLst>
                  <p:endCondLst>
                    <p:cond evt="onStopAudio" delay="0">
                      <p:tgtEl>
                        <p:sldTgt/>
                      </p:tgtEl>
                    </p:cond>
                  </p:endCondLst>
                </p:cTn>
                <p:tgtEl>
                  <p:spTgt spid="6"/>
                </p:tgtEl>
              </p:cMediaNode>
            </p:audio>
            <p:audio>
              <p:cMediaNode vol="80000">
                <p:cTn id="25" fill="hold" display="0">
                  <p:stCondLst>
                    <p:cond delay="indefinite"/>
                  </p:stCondLst>
                  <p:endCondLst>
                    <p:cond evt="onStopAudio" delay="0">
                      <p:tgtEl>
                        <p:sldTgt/>
                      </p:tgtEl>
                    </p:cond>
                  </p:endCondLst>
                </p:cTn>
                <p:tgtEl>
                  <p:spTgt spid="7"/>
                </p:tgtEl>
              </p:cMediaNode>
            </p:audio>
            <p:audio>
              <p:cMediaNode vol="80000">
                <p:cTn id="26" fill="hold" display="0">
                  <p:stCondLst>
                    <p:cond delay="indefinite"/>
                  </p:stCondLst>
                  <p:endCondLst>
                    <p:cond evt="onStopAudio" delay="0">
                      <p:tgtEl>
                        <p:sldTgt/>
                      </p:tgtEl>
                    </p:cond>
                  </p:endCondLst>
                </p:cTn>
                <p:tgtEl>
                  <p:spTgt spid="17"/>
                </p:tgtEl>
              </p:cMediaNode>
            </p:audio>
            <p:audio>
              <p:cMediaNode vol="80000">
                <p:cTn id="27" fill="hold" display="0">
                  <p:stCondLst>
                    <p:cond delay="indefinite"/>
                  </p:stCondLst>
                  <p:endCondLst>
                    <p:cond evt="onStopAudio" delay="0">
                      <p:tgtEl>
                        <p:sldTgt/>
                      </p:tgtEl>
                    </p:cond>
                  </p:endCondLst>
                </p:cTn>
                <p:tgtEl>
                  <p:spTgt spid="21"/>
                </p:tgtEl>
              </p:cMediaNode>
            </p:audio>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withEffect">
                                  <p:stCondLst>
                                    <p:cond delay="0"/>
                                  </p:stCondLst>
                                  <p:childTnLst>
                                    <p:cmd type="call" cmd="playFrom(0.0)">
                                      <p:cBhvr>
                                        <p:cTn id="32" dur="2856" fill="hold"/>
                                        <p:tgtEl>
                                          <p:spTgt spid="17"/>
                                        </p:tgtEl>
                                      </p:cBhvr>
                                    </p:cmd>
                                  </p:childTnLst>
                                </p:cTn>
                              </p:par>
                            </p:childTnLst>
                          </p:cTn>
                        </p:par>
                        <p:par>
                          <p:cTn id="33" fill="hold">
                            <p:stCondLst>
                              <p:cond delay="2856"/>
                            </p:stCondLst>
                            <p:childTnLst>
                              <p:par>
                                <p:cTn id="34" presetID="1" presetClass="mediacall" presetSubtype="0" fill="hold" nodeType="afterEffect">
                                  <p:stCondLst>
                                    <p:cond delay="0"/>
                                  </p:stCondLst>
                                  <p:childTnLst>
                                    <p:cmd type="call" cmd="playFrom(0.0)">
                                      <p:cBhvr>
                                        <p:cTn id="35" dur="1555" fill="hold"/>
                                        <p:tgtEl>
                                          <p:spTgt spid="21"/>
                                        </p:tgtEl>
                                      </p:cBhvr>
                                    </p:cmd>
                                  </p:childTnLst>
                                </p:cTn>
                              </p:par>
                            </p:childTnLst>
                          </p:cTn>
                        </p:par>
                      </p:childTnLst>
                    </p:cTn>
                  </p:par>
                </p:childTnLst>
              </p:cTn>
              <p:nextCondLst>
                <p:cond evt="onClick" delay="0">
                  <p:tgtEl>
                    <p:spTgt spid="18"/>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1"/>
          <p:cNvGrpSpPr/>
          <p:nvPr/>
        </p:nvGrpSpPr>
        <p:grpSpPr>
          <a:xfrm>
            <a:off x="750885" y="1972288"/>
            <a:ext cx="7632700" cy="634313"/>
            <a:chOff x="750885" y="1972288"/>
            <a:chExt cx="7632700" cy="634313"/>
          </a:xfrm>
        </p:grpSpPr>
        <p:sp>
          <p:nvSpPr>
            <p:cNvPr id="22" name="Rectangle 21"/>
            <p:cNvSpPr/>
            <p:nvPr/>
          </p:nvSpPr>
          <p:spPr>
            <a:xfrm>
              <a:off x="750885" y="1972288"/>
              <a:ext cx="7632700" cy="6343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755650" y="2100609"/>
              <a:ext cx="7627934" cy="369332"/>
            </a:xfrm>
            <a:prstGeom prst="rect">
              <a:avLst/>
            </a:prstGeom>
          </p:spPr>
          <p:txBody>
            <a:bodyPr wrap="square" lIns="216000">
              <a:spAutoFit/>
            </a:bodyPr>
            <a:lstStyle/>
            <a:p>
              <a:pPr algn="ctr"/>
              <a:r>
                <a:rPr lang="en-GB" dirty="0" err="1">
                  <a:latin typeface="Twinkl" pitchFamily="2" charset="0"/>
                </a:rPr>
                <a:t>C’est</a:t>
              </a:r>
              <a:r>
                <a:rPr lang="en-GB" dirty="0">
                  <a:latin typeface="Twinkl" pitchFamily="2" charset="0"/>
                </a:rPr>
                <a:t> </a:t>
              </a:r>
              <a:r>
                <a:rPr lang="en-GB" dirty="0" err="1">
                  <a:latin typeface="Twinkl" pitchFamily="2" charset="0"/>
                </a:rPr>
                <a:t>quel</a:t>
              </a:r>
              <a:r>
                <a:rPr lang="en-GB" dirty="0">
                  <a:latin typeface="Twinkl" pitchFamily="2" charset="0"/>
                </a:rPr>
                <a:t> jour ?</a:t>
              </a:r>
            </a:p>
          </p:txBody>
        </p:sp>
        <p:pic>
          <p:nvPicPr>
            <p:cNvPr id="24" name="L'ange"/>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56569" y="2156687"/>
              <a:ext cx="2587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1" r="-2358" b="31918"/>
          <a:stretch/>
        </p:blipFill>
        <p:spPr>
          <a:xfrm>
            <a:off x="2626171" y="2883243"/>
            <a:ext cx="5762179" cy="3203080"/>
          </a:xfrm>
          <a:prstGeom prst="rect">
            <a:avLst/>
          </a:prstGeom>
        </p:spPr>
      </p:pic>
      <p:sp>
        <p:nvSpPr>
          <p:cNvPr id="2" name="Title 1"/>
          <p:cNvSpPr>
            <a:spLocks noGrp="1"/>
          </p:cNvSpPr>
          <p:nvPr>
            <p:ph type="title"/>
          </p:nvPr>
        </p:nvSpPr>
        <p:spPr>
          <a:xfrm>
            <a:off x="457198" y="461059"/>
            <a:ext cx="8220075" cy="1595581"/>
          </a:xfrm>
        </p:spPr>
        <p:txBody>
          <a:bodyPr>
            <a:normAutofit/>
          </a:bodyPr>
          <a:lstStyle/>
          <a:p>
            <a:pPr algn="ctr"/>
            <a:r>
              <a:rPr lang="en-GB" dirty="0" err="1"/>
              <a:t>C’est</a:t>
            </a:r>
            <a:r>
              <a:rPr lang="en-GB" dirty="0"/>
              <a:t> </a:t>
            </a:r>
            <a:r>
              <a:rPr lang="en-GB" dirty="0" err="1"/>
              <a:t>quel</a:t>
            </a:r>
            <a:r>
              <a:rPr lang="en-GB" dirty="0"/>
              <a:t> jour ?</a:t>
            </a:r>
            <a:br>
              <a:rPr lang="en-GB" dirty="0"/>
            </a:br>
            <a:r>
              <a:rPr lang="en-GB" sz="3100" dirty="0"/>
              <a:t>(What Day Is It?)</a:t>
            </a:r>
          </a:p>
        </p:txBody>
      </p:sp>
      <p:grpSp>
        <p:nvGrpSpPr>
          <p:cNvPr id="18" name="2"/>
          <p:cNvGrpSpPr/>
          <p:nvPr/>
        </p:nvGrpSpPr>
        <p:grpSpPr>
          <a:xfrm>
            <a:off x="2421046" y="2232494"/>
            <a:ext cx="1434262" cy="1259471"/>
            <a:chOff x="4148667" y="2447244"/>
            <a:chExt cx="1434262" cy="1259471"/>
          </a:xfrm>
        </p:grpSpPr>
        <p:sp>
          <p:nvSpPr>
            <p:cNvPr id="19" name="Oval Callout 18"/>
            <p:cNvSpPr/>
            <p:nvPr/>
          </p:nvSpPr>
          <p:spPr>
            <a:xfrm>
              <a:off x="4148667" y="2447244"/>
              <a:ext cx="1434262" cy="1259471"/>
            </a:xfrm>
            <a:prstGeom prst="wedgeEllipseCallout">
              <a:avLst>
                <a:gd name="adj1" fmla="val -78805"/>
                <a:gd name="adj2" fmla="val 218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C’est</a:t>
              </a:r>
              <a:r>
                <a:rPr lang="en-GB" dirty="0">
                  <a:solidFill>
                    <a:schemeClr val="tx1"/>
                  </a:solidFill>
                </a:rPr>
                <a:t> </a:t>
              </a:r>
              <a:r>
                <a:rPr lang="en-GB" dirty="0" err="1">
                  <a:solidFill>
                    <a:schemeClr val="tx1"/>
                  </a:solidFill>
                </a:rPr>
                <a:t>vendredi</a:t>
              </a:r>
              <a:r>
                <a:rPr lang="en-GB" dirty="0">
                  <a:solidFill>
                    <a:schemeClr val="tx1"/>
                  </a:solidFill>
                </a:rPr>
                <a:t>.</a:t>
              </a:r>
            </a:p>
          </p:txBody>
        </p:sp>
        <p:pic>
          <p:nvPicPr>
            <p:cNvPr id="20" name="L'ange"/>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36416" y="2518207"/>
              <a:ext cx="2587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Oval 24"/>
          <p:cNvSpPr/>
          <p:nvPr/>
        </p:nvSpPr>
        <p:spPr>
          <a:xfrm>
            <a:off x="5820652" y="3567869"/>
            <a:ext cx="724993" cy="614664"/>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10" cstate="print">
            <a:extLst>
              <a:ext uri="{28A0092B-C50C-407E-A947-70E740481C1C}">
                <a14:useLocalDpi xmlns:a14="http://schemas.microsoft.com/office/drawing/2010/main" val="0"/>
              </a:ext>
            </a:extLst>
          </a:blip>
          <a:srcRect b="28125"/>
          <a:stretch/>
        </p:blipFill>
        <p:spPr>
          <a:xfrm>
            <a:off x="715916" y="2303457"/>
            <a:ext cx="2292628" cy="3792543"/>
          </a:xfrm>
          <a:prstGeom prst="rect">
            <a:avLst/>
          </a:prstGeom>
        </p:spPr>
      </p:pic>
      <p:pic>
        <p:nvPicPr>
          <p:cNvPr id="5" name="C'est quel jou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9004" y="2400"/>
            <a:ext cx="609600" cy="609600"/>
          </a:xfrm>
          <a:prstGeom prst="rect">
            <a:avLst/>
          </a:prstGeom>
        </p:spPr>
      </p:pic>
      <p:pic>
        <p:nvPicPr>
          <p:cNvPr id="6" name="C'es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25738" y="739200"/>
            <a:ext cx="609600" cy="609600"/>
          </a:xfrm>
          <a:prstGeom prst="rect">
            <a:avLst/>
          </a:prstGeom>
        </p:spPr>
      </p:pic>
      <p:pic>
        <p:nvPicPr>
          <p:cNvPr id="7" name="vendred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810503" y="1456202"/>
            <a:ext cx="609600" cy="609600"/>
          </a:xfrm>
          <a:prstGeom prst="rect">
            <a:avLst/>
          </a:prstGeom>
        </p:spPr>
      </p:pic>
      <p:pic>
        <p:nvPicPr>
          <p:cNvPr id="17" name="C'es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25738" y="2173204"/>
            <a:ext cx="609600" cy="609600"/>
          </a:xfrm>
          <a:prstGeom prst="rect">
            <a:avLst/>
          </a:prstGeom>
        </p:spPr>
      </p:pic>
      <p:pic>
        <p:nvPicPr>
          <p:cNvPr id="21" name="vendred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810503" y="2890206"/>
            <a:ext cx="609600" cy="609600"/>
          </a:xfrm>
          <a:prstGeom prst="rect">
            <a:avLst/>
          </a:prstGeom>
        </p:spPr>
      </p:pic>
    </p:spTree>
    <p:extLst>
      <p:ext uri="{BB962C8B-B14F-4D97-AF65-F5344CB8AC3E}">
        <p14:creationId xmlns:p14="http://schemas.microsoft.com/office/powerpoint/2010/main" val="11106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 presetClass="mediacall" presetSubtype="0" fill="hold" nodeType="withEffect">
                                  <p:stCondLst>
                                    <p:cond delay="0"/>
                                  </p:stCondLst>
                                  <p:childTnLst>
                                    <p:cmd type="call" cmd="playFrom(0.0)">
                                      <p:cBhvr>
                                        <p:cTn id="14" dur="2856" fill="hold"/>
                                        <p:tgtEl>
                                          <p:spTgt spid="6"/>
                                        </p:tgtEl>
                                      </p:cBhvr>
                                    </p:cmd>
                                  </p:childTnLst>
                                </p:cTn>
                              </p:par>
                            </p:childTnLst>
                          </p:cTn>
                        </p:par>
                        <p:par>
                          <p:cTn id="15" fill="hold">
                            <p:stCondLst>
                              <p:cond delay="2856"/>
                            </p:stCondLst>
                            <p:childTnLst>
                              <p:par>
                                <p:cTn id="16" presetID="1" presetClass="mediacall" presetSubtype="0" fill="hold" nodeType="afterEffect">
                                  <p:stCondLst>
                                    <p:cond delay="0"/>
                                  </p:stCondLst>
                                  <p:childTnLst>
                                    <p:cmd type="call" cmd="playFrom(0.0)">
                                      <p:cBhvr>
                                        <p:cTn id="17" dur="19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461" fill="hold"/>
                                        <p:tgtEl>
                                          <p:spTgt spid="5"/>
                                        </p:tgtEl>
                                      </p:cBhvr>
                                    </p:cmd>
                                  </p:childTnLst>
                                </p:cTn>
                              </p:par>
                            </p:childTnLst>
                          </p:cTn>
                        </p:par>
                      </p:childTnLst>
                    </p:cTn>
                  </p:par>
                </p:childTnLst>
              </p:cTn>
              <p:nextCondLst>
                <p:cond evt="onClick" delay="0">
                  <p:tgtEl>
                    <p:spTgt spid="9"/>
                  </p:tgtEl>
                </p:cond>
              </p:nextCondLst>
            </p:seq>
            <p:audio>
              <p:cMediaNode vol="80000">
                <p:cTn id="24" fill="hold" display="0">
                  <p:stCondLst>
                    <p:cond delay="indefinite"/>
                  </p:stCondLst>
                  <p:endCondLst>
                    <p:cond evt="onStopAudio" delay="0">
                      <p:tgtEl>
                        <p:sldTgt/>
                      </p:tgtEl>
                    </p:cond>
                  </p:endCondLst>
                </p:cTn>
                <p:tgtEl>
                  <p:spTgt spid="6"/>
                </p:tgtEl>
              </p:cMediaNode>
            </p:audio>
            <p:audio>
              <p:cMediaNode vol="80000">
                <p:cTn id="25" fill="hold" display="0">
                  <p:stCondLst>
                    <p:cond delay="indefinite"/>
                  </p:stCondLst>
                  <p:endCondLst>
                    <p:cond evt="onStopAudio" delay="0">
                      <p:tgtEl>
                        <p:sldTgt/>
                      </p:tgtEl>
                    </p:cond>
                  </p:endCondLst>
                </p:cTn>
                <p:tgtEl>
                  <p:spTgt spid="7"/>
                </p:tgtEl>
              </p:cMediaNode>
            </p:audio>
            <p:audio>
              <p:cMediaNode vol="80000">
                <p:cTn id="26" fill="hold" display="0">
                  <p:stCondLst>
                    <p:cond delay="indefinite"/>
                  </p:stCondLst>
                  <p:endCondLst>
                    <p:cond evt="onStopAudio" delay="0">
                      <p:tgtEl>
                        <p:sldTgt/>
                      </p:tgtEl>
                    </p:cond>
                  </p:endCondLst>
                </p:cTn>
                <p:tgtEl>
                  <p:spTgt spid="17"/>
                </p:tgtEl>
              </p:cMediaNode>
            </p:audio>
            <p:audio>
              <p:cMediaNode vol="80000">
                <p:cTn id="27" fill="hold" display="0">
                  <p:stCondLst>
                    <p:cond delay="indefinite"/>
                  </p:stCondLst>
                  <p:endCondLst>
                    <p:cond evt="onStopAudio" delay="0">
                      <p:tgtEl>
                        <p:sldTgt/>
                      </p:tgtEl>
                    </p:cond>
                  </p:endCondLst>
                </p:cTn>
                <p:tgtEl>
                  <p:spTgt spid="21"/>
                </p:tgtEl>
              </p:cMediaNode>
            </p:audio>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withEffect">
                                  <p:stCondLst>
                                    <p:cond delay="0"/>
                                  </p:stCondLst>
                                  <p:childTnLst>
                                    <p:cmd type="call" cmd="playFrom(0.0)">
                                      <p:cBhvr>
                                        <p:cTn id="32" dur="2856" fill="hold"/>
                                        <p:tgtEl>
                                          <p:spTgt spid="17"/>
                                        </p:tgtEl>
                                      </p:cBhvr>
                                    </p:cmd>
                                  </p:childTnLst>
                                </p:cTn>
                              </p:par>
                            </p:childTnLst>
                          </p:cTn>
                        </p:par>
                        <p:par>
                          <p:cTn id="33" fill="hold">
                            <p:stCondLst>
                              <p:cond delay="2856"/>
                            </p:stCondLst>
                            <p:childTnLst>
                              <p:par>
                                <p:cTn id="34" presetID="1" presetClass="mediacall" presetSubtype="0" fill="hold" nodeType="afterEffect">
                                  <p:stCondLst>
                                    <p:cond delay="0"/>
                                  </p:stCondLst>
                                  <p:childTnLst>
                                    <p:cmd type="call" cmd="playFrom(0.0)">
                                      <p:cBhvr>
                                        <p:cTn id="35" dur="1904" fill="hold"/>
                                        <p:tgtEl>
                                          <p:spTgt spid="21"/>
                                        </p:tgtEl>
                                      </p:cBhvr>
                                    </p:cmd>
                                  </p:childTnLst>
                                </p:cTn>
                              </p:par>
                            </p:childTnLst>
                          </p:cTn>
                        </p:par>
                      </p:childTnLst>
                    </p:cTn>
                  </p:par>
                </p:childTnLst>
              </p:cTn>
              <p:nextCondLst>
                <p:cond evt="onClick" delay="0">
                  <p:tgtEl>
                    <p:spTgt spid="18"/>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1"/>
          <p:cNvGrpSpPr/>
          <p:nvPr/>
        </p:nvGrpSpPr>
        <p:grpSpPr>
          <a:xfrm>
            <a:off x="750885" y="1972288"/>
            <a:ext cx="7632700" cy="634313"/>
            <a:chOff x="750885" y="1972288"/>
            <a:chExt cx="7632700" cy="634313"/>
          </a:xfrm>
        </p:grpSpPr>
        <p:sp>
          <p:nvSpPr>
            <p:cNvPr id="22" name="Rectangle 21"/>
            <p:cNvSpPr/>
            <p:nvPr/>
          </p:nvSpPr>
          <p:spPr>
            <a:xfrm>
              <a:off x="750885" y="1972288"/>
              <a:ext cx="7632700" cy="6343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755650" y="2100609"/>
              <a:ext cx="7627934" cy="369332"/>
            </a:xfrm>
            <a:prstGeom prst="rect">
              <a:avLst/>
            </a:prstGeom>
          </p:spPr>
          <p:txBody>
            <a:bodyPr wrap="square" lIns="216000">
              <a:spAutoFit/>
            </a:bodyPr>
            <a:lstStyle/>
            <a:p>
              <a:pPr algn="ctr"/>
              <a:r>
                <a:rPr lang="en-GB" dirty="0" err="1">
                  <a:latin typeface="Twinkl" pitchFamily="2" charset="0"/>
                </a:rPr>
                <a:t>C’est</a:t>
              </a:r>
              <a:r>
                <a:rPr lang="en-GB" dirty="0">
                  <a:latin typeface="Twinkl" pitchFamily="2" charset="0"/>
                </a:rPr>
                <a:t> </a:t>
              </a:r>
              <a:r>
                <a:rPr lang="en-GB" dirty="0" err="1">
                  <a:latin typeface="Twinkl" pitchFamily="2" charset="0"/>
                </a:rPr>
                <a:t>quel</a:t>
              </a:r>
              <a:r>
                <a:rPr lang="en-GB" dirty="0">
                  <a:latin typeface="Twinkl" pitchFamily="2" charset="0"/>
                </a:rPr>
                <a:t> jour ?</a:t>
              </a:r>
            </a:p>
          </p:txBody>
        </p:sp>
        <p:pic>
          <p:nvPicPr>
            <p:cNvPr id="24" name="L'ange"/>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56569" y="2156687"/>
              <a:ext cx="2587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1" r="-2358" b="31918"/>
          <a:stretch/>
        </p:blipFill>
        <p:spPr>
          <a:xfrm>
            <a:off x="2626171" y="2883243"/>
            <a:ext cx="5762179" cy="3203080"/>
          </a:xfrm>
          <a:prstGeom prst="rect">
            <a:avLst/>
          </a:prstGeom>
        </p:spPr>
      </p:pic>
      <p:sp>
        <p:nvSpPr>
          <p:cNvPr id="2" name="Title 1"/>
          <p:cNvSpPr>
            <a:spLocks noGrp="1"/>
          </p:cNvSpPr>
          <p:nvPr>
            <p:ph type="title"/>
          </p:nvPr>
        </p:nvSpPr>
        <p:spPr>
          <a:xfrm>
            <a:off x="457198" y="461059"/>
            <a:ext cx="8220075" cy="1595581"/>
          </a:xfrm>
        </p:spPr>
        <p:txBody>
          <a:bodyPr>
            <a:normAutofit/>
          </a:bodyPr>
          <a:lstStyle/>
          <a:p>
            <a:pPr algn="ctr"/>
            <a:r>
              <a:rPr lang="en-GB" dirty="0" err="1"/>
              <a:t>C’est</a:t>
            </a:r>
            <a:r>
              <a:rPr lang="en-GB" dirty="0"/>
              <a:t> </a:t>
            </a:r>
            <a:r>
              <a:rPr lang="en-GB" dirty="0" err="1"/>
              <a:t>quel</a:t>
            </a:r>
            <a:r>
              <a:rPr lang="en-GB" dirty="0"/>
              <a:t> jour ?</a:t>
            </a:r>
            <a:br>
              <a:rPr lang="en-GB" dirty="0"/>
            </a:br>
            <a:r>
              <a:rPr lang="en-GB" sz="3100" dirty="0"/>
              <a:t>(What Day Is It?)</a:t>
            </a:r>
          </a:p>
        </p:txBody>
      </p:sp>
      <p:grpSp>
        <p:nvGrpSpPr>
          <p:cNvPr id="18" name="2"/>
          <p:cNvGrpSpPr/>
          <p:nvPr/>
        </p:nvGrpSpPr>
        <p:grpSpPr>
          <a:xfrm>
            <a:off x="2421046" y="2232494"/>
            <a:ext cx="1363554" cy="1259471"/>
            <a:chOff x="4148667" y="2447244"/>
            <a:chExt cx="1363554" cy="1259471"/>
          </a:xfrm>
        </p:grpSpPr>
        <p:sp>
          <p:nvSpPr>
            <p:cNvPr id="19" name="Oval Callout 18"/>
            <p:cNvSpPr/>
            <p:nvPr/>
          </p:nvSpPr>
          <p:spPr>
            <a:xfrm>
              <a:off x="4148667" y="2447244"/>
              <a:ext cx="1363554" cy="1259471"/>
            </a:xfrm>
            <a:prstGeom prst="wedgeEllipseCallout">
              <a:avLst>
                <a:gd name="adj1" fmla="val -78805"/>
                <a:gd name="adj2" fmla="val 218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C’est</a:t>
              </a:r>
              <a:r>
                <a:rPr lang="en-GB" dirty="0">
                  <a:solidFill>
                    <a:schemeClr val="tx1"/>
                  </a:solidFill>
                </a:rPr>
                <a:t> </a:t>
              </a:r>
              <a:r>
                <a:rPr lang="en-GB" dirty="0" err="1">
                  <a:solidFill>
                    <a:schemeClr val="tx1"/>
                  </a:solidFill>
                </a:rPr>
                <a:t>samedi</a:t>
              </a:r>
              <a:r>
                <a:rPr lang="en-GB" dirty="0">
                  <a:solidFill>
                    <a:schemeClr val="tx1"/>
                  </a:solidFill>
                </a:rPr>
                <a:t>.</a:t>
              </a:r>
            </a:p>
          </p:txBody>
        </p:sp>
        <p:pic>
          <p:nvPicPr>
            <p:cNvPr id="20" name="L'ange"/>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7731" y="2518207"/>
              <a:ext cx="2587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Oval 24"/>
          <p:cNvSpPr/>
          <p:nvPr/>
        </p:nvSpPr>
        <p:spPr>
          <a:xfrm>
            <a:off x="6438719" y="3585064"/>
            <a:ext cx="724993" cy="614664"/>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10" cstate="print">
            <a:extLst>
              <a:ext uri="{28A0092B-C50C-407E-A947-70E740481C1C}">
                <a14:useLocalDpi xmlns:a14="http://schemas.microsoft.com/office/drawing/2010/main" val="0"/>
              </a:ext>
            </a:extLst>
          </a:blip>
          <a:srcRect b="26128"/>
          <a:stretch/>
        </p:blipFill>
        <p:spPr>
          <a:xfrm flipH="1">
            <a:off x="879847" y="2432045"/>
            <a:ext cx="2339025" cy="3663956"/>
          </a:xfrm>
          <a:prstGeom prst="rect">
            <a:avLst/>
          </a:prstGeom>
        </p:spPr>
      </p:pic>
      <p:pic>
        <p:nvPicPr>
          <p:cNvPr id="3" name="C'est quel jou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0767" y="2400"/>
            <a:ext cx="609600" cy="609600"/>
          </a:xfrm>
          <a:prstGeom prst="rect">
            <a:avLst/>
          </a:prstGeom>
        </p:spPr>
      </p:pic>
      <p:pic>
        <p:nvPicPr>
          <p:cNvPr id="6" name="C'es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55301" y="728663"/>
            <a:ext cx="609600" cy="609600"/>
          </a:xfrm>
          <a:prstGeom prst="rect">
            <a:avLst/>
          </a:prstGeom>
        </p:spPr>
      </p:pic>
      <p:pic>
        <p:nvPicPr>
          <p:cNvPr id="7" name="samed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55301" y="1498805"/>
            <a:ext cx="609600" cy="609600"/>
          </a:xfrm>
          <a:prstGeom prst="rect">
            <a:avLst/>
          </a:prstGeom>
        </p:spPr>
      </p:pic>
      <p:pic>
        <p:nvPicPr>
          <p:cNvPr id="17" name="C'es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34876" y="2268947"/>
            <a:ext cx="609600" cy="609600"/>
          </a:xfrm>
          <a:prstGeom prst="rect">
            <a:avLst/>
          </a:prstGeom>
        </p:spPr>
      </p:pic>
      <p:pic>
        <p:nvPicPr>
          <p:cNvPr id="21" name="samed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34876" y="3039089"/>
            <a:ext cx="609600" cy="609600"/>
          </a:xfrm>
          <a:prstGeom prst="rect">
            <a:avLst/>
          </a:prstGeom>
        </p:spPr>
      </p:pic>
    </p:spTree>
    <p:extLst>
      <p:ext uri="{BB962C8B-B14F-4D97-AF65-F5344CB8AC3E}">
        <p14:creationId xmlns:p14="http://schemas.microsoft.com/office/powerpoint/2010/main" val="47998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 presetClass="mediacall" presetSubtype="0" fill="hold" nodeType="withEffect">
                                  <p:stCondLst>
                                    <p:cond delay="0"/>
                                  </p:stCondLst>
                                  <p:childTnLst>
                                    <p:cmd type="call" cmd="playFrom(0.0)">
                                      <p:cBhvr>
                                        <p:cTn id="14" dur="2856" fill="hold"/>
                                        <p:tgtEl>
                                          <p:spTgt spid="6"/>
                                        </p:tgtEl>
                                      </p:cBhvr>
                                    </p:cmd>
                                  </p:childTnLst>
                                </p:cTn>
                              </p:par>
                            </p:childTnLst>
                          </p:cTn>
                        </p:par>
                        <p:par>
                          <p:cTn id="15" fill="hold">
                            <p:stCondLst>
                              <p:cond delay="2856"/>
                            </p:stCondLst>
                            <p:childTnLst>
                              <p:par>
                                <p:cTn id="16" presetID="1" presetClass="mediacall" presetSubtype="0" fill="hold" nodeType="afterEffect">
                                  <p:stCondLst>
                                    <p:cond delay="0"/>
                                  </p:stCondLst>
                                  <p:childTnLst>
                                    <p:cmd type="call" cmd="playFrom(0.0)">
                                      <p:cBhvr>
                                        <p:cTn id="17" dur="20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461" fill="hold"/>
                                        <p:tgtEl>
                                          <p:spTgt spid="3"/>
                                        </p:tgtEl>
                                      </p:cBhvr>
                                    </p:cmd>
                                  </p:childTnLst>
                                </p:cTn>
                              </p:par>
                            </p:childTnLst>
                          </p:cTn>
                        </p:par>
                      </p:childTnLst>
                    </p:cTn>
                  </p:par>
                </p:childTnLst>
              </p:cTn>
              <p:nextCondLst>
                <p:cond evt="onClick" delay="0">
                  <p:tgtEl>
                    <p:spTgt spid="9"/>
                  </p:tgtEl>
                </p:cond>
              </p:nextCondLst>
            </p:seq>
            <p:audio>
              <p:cMediaNode vol="80000">
                <p:cTn id="24" fill="hold" display="0">
                  <p:stCondLst>
                    <p:cond delay="indefinite"/>
                  </p:stCondLst>
                  <p:endCondLst>
                    <p:cond evt="onStopAudio" delay="0">
                      <p:tgtEl>
                        <p:sldTgt/>
                      </p:tgtEl>
                    </p:cond>
                  </p:endCondLst>
                </p:cTn>
                <p:tgtEl>
                  <p:spTgt spid="6"/>
                </p:tgtEl>
              </p:cMediaNode>
            </p:audio>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2856" fill="hold"/>
                                        <p:tgtEl>
                                          <p:spTgt spid="17"/>
                                        </p:tgtEl>
                                      </p:cBhvr>
                                    </p:cmd>
                                  </p:childTnLst>
                                </p:cTn>
                              </p:par>
                            </p:childTnLst>
                          </p:cTn>
                        </p:par>
                        <p:par>
                          <p:cTn id="30" fill="hold">
                            <p:stCondLst>
                              <p:cond delay="2856"/>
                            </p:stCondLst>
                            <p:childTnLst>
                              <p:par>
                                <p:cTn id="31" presetID="1" presetClass="mediacall" presetSubtype="0" fill="hold" nodeType="afterEffect">
                                  <p:stCondLst>
                                    <p:cond delay="0"/>
                                  </p:stCondLst>
                                  <p:childTnLst>
                                    <p:cmd type="call" cmd="playFrom(0.0)">
                                      <p:cBhvr>
                                        <p:cTn id="32" dur="2043" fill="hold"/>
                                        <p:tgtEl>
                                          <p:spTgt spid="21"/>
                                        </p:tgtEl>
                                      </p:cBhvr>
                                    </p:cmd>
                                  </p:childTnLst>
                                </p:cTn>
                              </p:par>
                            </p:childTnLst>
                          </p:cTn>
                        </p:par>
                      </p:childTnLst>
                    </p:cTn>
                  </p:par>
                </p:childTnLst>
              </p:cTn>
              <p:nextCondLst>
                <p:cond evt="onClick" delay="0">
                  <p:tgtEl>
                    <p:spTgt spid="18"/>
                  </p:tgtEl>
                </p:cond>
              </p:nextCondLst>
            </p:seq>
            <p:audio>
              <p:cMediaNode vol="80000">
                <p:cTn id="33" fill="hold" display="0">
                  <p:stCondLst>
                    <p:cond delay="indefinite"/>
                  </p:stCondLst>
                  <p:endCondLst>
                    <p:cond evt="onStopAudio" delay="0">
                      <p:tgtEl>
                        <p:sldTgt/>
                      </p:tgtEl>
                    </p:cond>
                  </p:endCondLst>
                </p:cTn>
                <p:tgtEl>
                  <p:spTgt spid="7"/>
                </p:tgtEl>
              </p:cMediaNode>
            </p:audio>
            <p:audio>
              <p:cMediaNode vol="80000">
                <p:cTn id="34" fill="hold" display="0">
                  <p:stCondLst>
                    <p:cond delay="indefinite"/>
                  </p:stCondLst>
                  <p:endCondLst>
                    <p:cond evt="onStopAudio" delay="0">
                      <p:tgtEl>
                        <p:sldTgt/>
                      </p:tgtEl>
                    </p:cond>
                  </p:endCondLst>
                </p:cTn>
                <p:tgtEl>
                  <p:spTgt spid="17"/>
                </p:tgtEl>
              </p:cMediaNode>
            </p:audio>
            <p:audio>
              <p:cMediaNode vol="80000">
                <p:cTn id="35" fill="hold" display="0">
                  <p:stCondLst>
                    <p:cond delay="indefinite"/>
                  </p:stCondLst>
                  <p:endCondLst>
                    <p:cond evt="onStopAudio" delay="0">
                      <p:tgtEl>
                        <p:sldTgt/>
                      </p:tgtEl>
                    </p:cond>
                  </p:endCondLst>
                </p:cTn>
                <p:tgtEl>
                  <p:spTgt spid="21"/>
                </p:tgtEl>
              </p:cMediaNode>
            </p:audio>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1"/>
          <p:cNvGrpSpPr/>
          <p:nvPr/>
        </p:nvGrpSpPr>
        <p:grpSpPr>
          <a:xfrm>
            <a:off x="750885" y="1972288"/>
            <a:ext cx="7632700" cy="634313"/>
            <a:chOff x="750885" y="1972288"/>
            <a:chExt cx="7632700" cy="634313"/>
          </a:xfrm>
        </p:grpSpPr>
        <p:sp>
          <p:nvSpPr>
            <p:cNvPr id="22" name="Rectangle 21"/>
            <p:cNvSpPr/>
            <p:nvPr/>
          </p:nvSpPr>
          <p:spPr>
            <a:xfrm>
              <a:off x="750885" y="1972288"/>
              <a:ext cx="7632700" cy="6343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755650" y="2100609"/>
              <a:ext cx="7627934" cy="369332"/>
            </a:xfrm>
            <a:prstGeom prst="rect">
              <a:avLst/>
            </a:prstGeom>
          </p:spPr>
          <p:txBody>
            <a:bodyPr wrap="square" lIns="216000">
              <a:spAutoFit/>
            </a:bodyPr>
            <a:lstStyle/>
            <a:p>
              <a:pPr algn="ctr"/>
              <a:r>
                <a:rPr lang="en-GB" dirty="0" err="1">
                  <a:latin typeface="Twinkl" pitchFamily="2" charset="0"/>
                </a:rPr>
                <a:t>C’est</a:t>
              </a:r>
              <a:r>
                <a:rPr lang="en-GB" dirty="0">
                  <a:latin typeface="Twinkl" pitchFamily="2" charset="0"/>
                </a:rPr>
                <a:t> </a:t>
              </a:r>
              <a:r>
                <a:rPr lang="en-GB" dirty="0" err="1">
                  <a:latin typeface="Twinkl" pitchFamily="2" charset="0"/>
                </a:rPr>
                <a:t>quel</a:t>
              </a:r>
              <a:r>
                <a:rPr lang="en-GB" dirty="0">
                  <a:latin typeface="Twinkl" pitchFamily="2" charset="0"/>
                </a:rPr>
                <a:t> jour ?</a:t>
              </a:r>
            </a:p>
          </p:txBody>
        </p:sp>
        <p:pic>
          <p:nvPicPr>
            <p:cNvPr id="24" name="L'ange"/>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56569" y="2156687"/>
              <a:ext cx="2587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1" r="-2358" b="31918"/>
          <a:stretch/>
        </p:blipFill>
        <p:spPr>
          <a:xfrm>
            <a:off x="2626171" y="2883243"/>
            <a:ext cx="5762179" cy="3203080"/>
          </a:xfrm>
          <a:prstGeom prst="rect">
            <a:avLst/>
          </a:prstGeom>
        </p:spPr>
      </p:pic>
      <p:sp>
        <p:nvSpPr>
          <p:cNvPr id="2" name="Title 1"/>
          <p:cNvSpPr>
            <a:spLocks noGrp="1"/>
          </p:cNvSpPr>
          <p:nvPr>
            <p:ph type="title"/>
          </p:nvPr>
        </p:nvSpPr>
        <p:spPr>
          <a:xfrm>
            <a:off x="457198" y="461059"/>
            <a:ext cx="8220075" cy="1595581"/>
          </a:xfrm>
        </p:spPr>
        <p:txBody>
          <a:bodyPr>
            <a:normAutofit/>
          </a:bodyPr>
          <a:lstStyle/>
          <a:p>
            <a:pPr algn="ctr"/>
            <a:r>
              <a:rPr lang="en-GB" dirty="0" err="1"/>
              <a:t>C’est</a:t>
            </a:r>
            <a:r>
              <a:rPr lang="en-GB" dirty="0"/>
              <a:t> </a:t>
            </a:r>
            <a:r>
              <a:rPr lang="en-GB" dirty="0" err="1"/>
              <a:t>quel</a:t>
            </a:r>
            <a:r>
              <a:rPr lang="en-GB" dirty="0"/>
              <a:t> jour ?</a:t>
            </a:r>
            <a:br>
              <a:rPr lang="en-GB" dirty="0"/>
            </a:br>
            <a:r>
              <a:rPr lang="en-GB" sz="3100" dirty="0"/>
              <a:t>(What Day Is It?)</a:t>
            </a:r>
          </a:p>
        </p:txBody>
      </p:sp>
      <p:grpSp>
        <p:nvGrpSpPr>
          <p:cNvPr id="18" name="2"/>
          <p:cNvGrpSpPr/>
          <p:nvPr/>
        </p:nvGrpSpPr>
        <p:grpSpPr>
          <a:xfrm>
            <a:off x="2421044" y="2232494"/>
            <a:ext cx="1582543" cy="1259471"/>
            <a:chOff x="4148667" y="2447244"/>
            <a:chExt cx="1415543" cy="1259471"/>
          </a:xfrm>
        </p:grpSpPr>
        <p:sp>
          <p:nvSpPr>
            <p:cNvPr id="19" name="Oval Callout 18"/>
            <p:cNvSpPr/>
            <p:nvPr/>
          </p:nvSpPr>
          <p:spPr>
            <a:xfrm>
              <a:off x="4148667" y="2447244"/>
              <a:ext cx="1415543" cy="1259471"/>
            </a:xfrm>
            <a:prstGeom prst="wedgeEllipseCallout">
              <a:avLst>
                <a:gd name="adj1" fmla="val -78805"/>
                <a:gd name="adj2" fmla="val 218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C’est</a:t>
              </a:r>
              <a:r>
                <a:rPr lang="en-GB" dirty="0">
                  <a:solidFill>
                    <a:schemeClr val="tx1"/>
                  </a:solidFill>
                </a:rPr>
                <a:t> </a:t>
              </a:r>
              <a:r>
                <a:rPr lang="en-GB" dirty="0" err="1">
                  <a:solidFill>
                    <a:schemeClr val="tx1"/>
                  </a:solidFill>
                </a:rPr>
                <a:t>dimanche</a:t>
              </a:r>
              <a:r>
                <a:rPr lang="en-GB" dirty="0">
                  <a:solidFill>
                    <a:schemeClr val="tx1"/>
                  </a:solidFill>
                </a:rPr>
                <a:t>.</a:t>
              </a:r>
            </a:p>
          </p:txBody>
        </p:sp>
        <p:pic>
          <p:nvPicPr>
            <p:cNvPr id="20" name="L'ange"/>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7056" y="2513265"/>
              <a:ext cx="2587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Oval 24"/>
          <p:cNvSpPr/>
          <p:nvPr/>
        </p:nvSpPr>
        <p:spPr>
          <a:xfrm>
            <a:off x="7056786" y="3567869"/>
            <a:ext cx="724993" cy="614664"/>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10" cstate="print">
            <a:extLst>
              <a:ext uri="{28A0092B-C50C-407E-A947-70E740481C1C}">
                <a14:useLocalDpi xmlns:a14="http://schemas.microsoft.com/office/drawing/2010/main" val="0"/>
              </a:ext>
            </a:extLst>
          </a:blip>
          <a:srcRect b="23840"/>
          <a:stretch/>
        </p:blipFill>
        <p:spPr>
          <a:xfrm flipH="1">
            <a:off x="955523" y="2056640"/>
            <a:ext cx="1376960" cy="4030893"/>
          </a:xfrm>
          <a:prstGeom prst="rect">
            <a:avLst/>
          </a:prstGeom>
        </p:spPr>
      </p:pic>
      <p:pic>
        <p:nvPicPr>
          <p:cNvPr id="5" name="C'est quel jou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27530" y="119063"/>
            <a:ext cx="609600" cy="609600"/>
          </a:xfrm>
          <a:prstGeom prst="rect">
            <a:avLst/>
          </a:prstGeom>
        </p:spPr>
      </p:pic>
      <p:pic>
        <p:nvPicPr>
          <p:cNvPr id="6" name="C'es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7530" y="866400"/>
            <a:ext cx="609600" cy="609600"/>
          </a:xfrm>
          <a:prstGeom prst="rect">
            <a:avLst/>
          </a:prstGeom>
        </p:spPr>
      </p:pic>
      <p:pic>
        <p:nvPicPr>
          <p:cNvPr id="7" name="dimanch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60380" y="1622894"/>
            <a:ext cx="609600" cy="609600"/>
          </a:xfrm>
          <a:prstGeom prst="rect">
            <a:avLst/>
          </a:prstGeom>
        </p:spPr>
      </p:pic>
      <p:pic>
        <p:nvPicPr>
          <p:cNvPr id="17" name="C'es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63144" y="2323053"/>
            <a:ext cx="609600" cy="609600"/>
          </a:xfrm>
          <a:prstGeom prst="rect">
            <a:avLst/>
          </a:prstGeom>
        </p:spPr>
      </p:pic>
      <p:pic>
        <p:nvPicPr>
          <p:cNvPr id="21" name="dimanch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95994" y="3079547"/>
            <a:ext cx="609600" cy="609600"/>
          </a:xfrm>
          <a:prstGeom prst="rect">
            <a:avLst/>
          </a:prstGeom>
        </p:spPr>
      </p:pic>
    </p:spTree>
    <p:extLst>
      <p:ext uri="{BB962C8B-B14F-4D97-AF65-F5344CB8AC3E}">
        <p14:creationId xmlns:p14="http://schemas.microsoft.com/office/powerpoint/2010/main" val="387520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 presetClass="mediacall" presetSubtype="0" fill="hold" nodeType="withEffect">
                                  <p:stCondLst>
                                    <p:cond delay="0"/>
                                  </p:stCondLst>
                                  <p:childTnLst>
                                    <p:cmd type="call" cmd="playFrom(0.0)">
                                      <p:cBhvr>
                                        <p:cTn id="14" dur="2856" fill="hold"/>
                                        <p:tgtEl>
                                          <p:spTgt spid="6"/>
                                        </p:tgtEl>
                                      </p:cBhvr>
                                    </p:cmd>
                                  </p:childTnLst>
                                </p:cTn>
                              </p:par>
                            </p:childTnLst>
                          </p:cTn>
                        </p:par>
                        <p:par>
                          <p:cTn id="15" fill="hold">
                            <p:stCondLst>
                              <p:cond delay="2856"/>
                            </p:stCondLst>
                            <p:childTnLst>
                              <p:par>
                                <p:cTn id="16" presetID="1" presetClass="mediacall" presetSubtype="0" fill="hold" nodeType="afterEffect">
                                  <p:stCondLst>
                                    <p:cond delay="0"/>
                                  </p:stCondLst>
                                  <p:childTnLst>
                                    <p:cmd type="call" cmd="playFrom(0.0)">
                                      <p:cBhvr>
                                        <p:cTn id="17" dur="20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461" fill="hold"/>
                                        <p:tgtEl>
                                          <p:spTgt spid="5"/>
                                        </p:tgtEl>
                                      </p:cBhvr>
                                    </p:cmd>
                                  </p:childTnLst>
                                </p:cTn>
                              </p:par>
                            </p:childTnLst>
                          </p:cTn>
                        </p:par>
                      </p:childTnLst>
                    </p:cTn>
                  </p:par>
                </p:childTnLst>
              </p:cTn>
              <p:nextCondLst>
                <p:cond evt="onClick" delay="0">
                  <p:tgtEl>
                    <p:spTgt spid="9"/>
                  </p:tgtEl>
                </p:cond>
              </p:nextCondLst>
            </p:seq>
            <p:audio>
              <p:cMediaNode vol="80000">
                <p:cTn id="24" fill="hold" display="0">
                  <p:stCondLst>
                    <p:cond delay="indefinite"/>
                  </p:stCondLst>
                  <p:endCondLst>
                    <p:cond evt="onStopAudio" delay="0">
                      <p:tgtEl>
                        <p:sldTgt/>
                      </p:tgtEl>
                    </p:cond>
                  </p:endCondLst>
                </p:cTn>
                <p:tgtEl>
                  <p:spTgt spid="6"/>
                </p:tgtEl>
              </p:cMediaNode>
            </p:audio>
            <p:audio>
              <p:cMediaNode vol="80000">
                <p:cTn id="25" fill="hold" display="0">
                  <p:stCondLst>
                    <p:cond delay="indefinite"/>
                  </p:stCondLst>
                  <p:endCondLst>
                    <p:cond evt="onStopAudio" delay="0">
                      <p:tgtEl>
                        <p:sldTgt/>
                      </p:tgtEl>
                    </p:cond>
                  </p:endCondLst>
                </p:cTn>
                <p:tgtEl>
                  <p:spTgt spid="7"/>
                </p:tgtEl>
              </p:cMediaNode>
            </p:audio>
            <p:audio>
              <p:cMediaNode vol="80000">
                <p:cTn id="26" fill="hold" display="0">
                  <p:stCondLst>
                    <p:cond delay="indefinite"/>
                  </p:stCondLst>
                  <p:endCondLst>
                    <p:cond evt="onStopAudio" delay="0">
                      <p:tgtEl>
                        <p:sldTgt/>
                      </p:tgtEl>
                    </p:cond>
                  </p:endCondLst>
                </p:cTn>
                <p:tgtEl>
                  <p:spTgt spid="17"/>
                </p:tgtEl>
              </p:cMediaNode>
            </p:audio>
            <p:audio>
              <p:cMediaNode vol="80000">
                <p:cTn id="27" fill="hold" display="0">
                  <p:stCondLst>
                    <p:cond delay="indefinite"/>
                  </p:stCondLst>
                  <p:endCondLst>
                    <p:cond evt="onStopAudio" delay="0">
                      <p:tgtEl>
                        <p:sldTgt/>
                      </p:tgtEl>
                    </p:cond>
                  </p:endCondLst>
                </p:cTn>
                <p:tgtEl>
                  <p:spTgt spid="21"/>
                </p:tgtEl>
              </p:cMediaNode>
            </p:audio>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withEffect">
                                  <p:stCondLst>
                                    <p:cond delay="0"/>
                                  </p:stCondLst>
                                  <p:childTnLst>
                                    <p:cmd type="call" cmd="playFrom(0.0)">
                                      <p:cBhvr>
                                        <p:cTn id="32" dur="2856" fill="hold"/>
                                        <p:tgtEl>
                                          <p:spTgt spid="17"/>
                                        </p:tgtEl>
                                      </p:cBhvr>
                                    </p:cmd>
                                  </p:childTnLst>
                                </p:cTn>
                              </p:par>
                            </p:childTnLst>
                          </p:cTn>
                        </p:par>
                        <p:par>
                          <p:cTn id="33" fill="hold">
                            <p:stCondLst>
                              <p:cond delay="2856"/>
                            </p:stCondLst>
                            <p:childTnLst>
                              <p:par>
                                <p:cTn id="34" presetID="1" presetClass="mediacall" presetSubtype="0" fill="hold" nodeType="afterEffect">
                                  <p:stCondLst>
                                    <p:cond delay="0"/>
                                  </p:stCondLst>
                                  <p:childTnLst>
                                    <p:cmd type="call" cmd="playFrom(0.0)">
                                      <p:cBhvr>
                                        <p:cTn id="35" dur="2020" fill="hold"/>
                                        <p:tgtEl>
                                          <p:spTgt spid="21"/>
                                        </p:tgtEl>
                                      </p:cBhvr>
                                    </p:cmd>
                                  </p:childTnLst>
                                </p:cTn>
                              </p:par>
                            </p:childTnLst>
                          </p:cTn>
                        </p:par>
                      </p:childTnLst>
                    </p:cTn>
                  </p:par>
                </p:childTnLst>
              </p:cTn>
              <p:nextCondLst>
                <p:cond evt="onClick" delay="0">
                  <p:tgtEl>
                    <p:spTgt spid="18"/>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1270</TotalTime>
  <Words>317</Words>
  <Application>Microsoft Office PowerPoint</Application>
  <PresentationFormat>On-screen Show (4:3)</PresentationFormat>
  <Paragraphs>40</Paragraphs>
  <Slides>12</Slides>
  <Notes>0</Notes>
  <HiddenSlides>0</HiddenSlides>
  <MMClips>52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Twinkl SemiBold</vt:lpstr>
      <vt:lpstr>Sassoon Infant Rg</vt:lpstr>
      <vt:lpstr>Arial</vt:lpstr>
      <vt:lpstr>Calibri</vt:lpstr>
      <vt:lpstr>Tuffy</vt:lpstr>
      <vt:lpstr>Twinkl</vt:lpstr>
      <vt:lpstr>Office Theme</vt:lpstr>
      <vt:lpstr>PowerPoint Presentation</vt:lpstr>
      <vt:lpstr>Number Fun!</vt:lpstr>
      <vt:lpstr>C’est quel jour ? (What Day Is It?)</vt:lpstr>
      <vt:lpstr>C’est quel jour ? (What Day Is It?)</vt:lpstr>
      <vt:lpstr>C’est quel jour ? (What Day Is It?)</vt:lpstr>
      <vt:lpstr>C’est quel jour ? (What Day Is It?)</vt:lpstr>
      <vt:lpstr>C’est quel jour ? (What Day Is It?)</vt:lpstr>
      <vt:lpstr>C’est quel jour ? (What Day Is It?)</vt:lpstr>
      <vt:lpstr>C’est quel jour ? (What Day Is It?)</vt:lpstr>
      <vt:lpstr>C’est quel jour ? (What Day Is It?)</vt:lpstr>
      <vt:lpstr>La semaine (the week)</vt:lpstr>
      <vt:lpstr>Now click the links to these games to help you practise the days of the week. You can refresh the games to play more than once if you would like to!  https://www.educandy.com/site/html5/bin/main.php?activity=matchup&amp;quizid=37920  https://www.educandy.com/site/html5/bin/main.php?activity=memory&amp;quizid=37920  https://www.educandy.com/site/html5/bin/main.php?activity=wordsearch&amp;quizid=37907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Rebecca Adams</cp:lastModifiedBy>
  <cp:revision>100</cp:revision>
  <dcterms:created xsi:type="dcterms:W3CDTF">2014-10-01T16:09:27Z</dcterms:created>
  <dcterms:modified xsi:type="dcterms:W3CDTF">2021-02-23T16:07:40Z</dcterms:modified>
</cp:coreProperties>
</file>