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62" r:id="rId7"/>
    <p:sldId id="263" r:id="rId8"/>
    <p:sldId id="264" r:id="rId9"/>
    <p:sldId id="265" r:id="rId10"/>
    <p:sldId id="266" r:id="rId11"/>
    <p:sldId id="259" r:id="rId12"/>
    <p:sldId id="267" r:id="rId13"/>
    <p:sldId id="268" r:id="rId14"/>
    <p:sldId id="269" r:id="rId15"/>
    <p:sldId id="270" r:id="rId16"/>
    <p:sldId id="271" r:id="rId17"/>
    <p:sldId id="260" r:id="rId18"/>
    <p:sldId id="272" r:id="rId19"/>
    <p:sldId id="273" r:id="rId20"/>
    <p:sldId id="274" r:id="rId21"/>
    <p:sldId id="261" r:id="rId22"/>
    <p:sldId id="277"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Adams" userId="e6e283bf-6dab-4ff1-8941-7d44df7bfd6c" providerId="ADAL" clId="{4B9826CA-72D6-4978-80EA-8F3714427AC9}"/>
    <pc:docChg chg="undo custSel addSld modSld">
      <pc:chgData name="Rebecca Adams" userId="e6e283bf-6dab-4ff1-8941-7d44df7bfd6c" providerId="ADAL" clId="{4B9826CA-72D6-4978-80EA-8F3714427AC9}" dt="2021-02-08T21:31:07.124" v="2370" actId="20577"/>
      <pc:docMkLst>
        <pc:docMk/>
      </pc:docMkLst>
      <pc:sldChg chg="modSp">
        <pc:chgData name="Rebecca Adams" userId="e6e283bf-6dab-4ff1-8941-7d44df7bfd6c" providerId="ADAL" clId="{4B9826CA-72D6-4978-80EA-8F3714427AC9}" dt="2021-02-08T20:34:54.490" v="168" actId="1076"/>
        <pc:sldMkLst>
          <pc:docMk/>
          <pc:sldMk cId="567022271" sldId="258"/>
        </pc:sldMkLst>
        <pc:spChg chg="mod">
          <ac:chgData name="Rebecca Adams" userId="e6e283bf-6dab-4ff1-8941-7d44df7bfd6c" providerId="ADAL" clId="{4B9826CA-72D6-4978-80EA-8F3714427AC9}" dt="2021-02-08T20:31:59.678" v="157" actId="27636"/>
          <ac:spMkLst>
            <pc:docMk/>
            <pc:sldMk cId="567022271" sldId="258"/>
            <ac:spMk id="3" creationId="{558A401C-CFD3-4BE5-9F90-723DD820AA6F}"/>
          </ac:spMkLst>
        </pc:spChg>
        <pc:picChg chg="mod">
          <ac:chgData name="Rebecca Adams" userId="e6e283bf-6dab-4ff1-8941-7d44df7bfd6c" providerId="ADAL" clId="{4B9826CA-72D6-4978-80EA-8F3714427AC9}" dt="2021-02-08T20:32:12.940" v="158" actId="1076"/>
          <ac:picMkLst>
            <pc:docMk/>
            <pc:sldMk cId="567022271" sldId="258"/>
            <ac:picMk id="3074" creationId="{6B7AE797-1F7F-41AA-8998-54D652BC4804}"/>
          </ac:picMkLst>
        </pc:picChg>
        <pc:picChg chg="mod">
          <ac:chgData name="Rebecca Adams" userId="e6e283bf-6dab-4ff1-8941-7d44df7bfd6c" providerId="ADAL" clId="{4B9826CA-72D6-4978-80EA-8F3714427AC9}" dt="2021-02-08T20:32:14.817" v="159" actId="1076"/>
          <ac:picMkLst>
            <pc:docMk/>
            <pc:sldMk cId="567022271" sldId="258"/>
            <ac:picMk id="3076" creationId="{EE033F75-6842-434B-B67E-F8251F2091E4}"/>
          </ac:picMkLst>
        </pc:picChg>
        <pc:picChg chg="mod">
          <ac:chgData name="Rebecca Adams" userId="e6e283bf-6dab-4ff1-8941-7d44df7bfd6c" providerId="ADAL" clId="{4B9826CA-72D6-4978-80EA-8F3714427AC9}" dt="2021-02-08T20:34:52.616" v="167" actId="1076"/>
          <ac:picMkLst>
            <pc:docMk/>
            <pc:sldMk cId="567022271" sldId="258"/>
            <ac:picMk id="3078" creationId="{219C1365-5ACE-48F3-96AE-C73AC56CAD89}"/>
          </ac:picMkLst>
        </pc:picChg>
        <pc:picChg chg="mod">
          <ac:chgData name="Rebecca Adams" userId="e6e283bf-6dab-4ff1-8941-7d44df7bfd6c" providerId="ADAL" clId="{4B9826CA-72D6-4978-80EA-8F3714427AC9}" dt="2021-02-08T20:34:54.490" v="168" actId="1076"/>
          <ac:picMkLst>
            <pc:docMk/>
            <pc:sldMk cId="567022271" sldId="258"/>
            <ac:picMk id="3080" creationId="{594392CF-AAD3-4E45-A975-6E8BB15498F0}"/>
          </ac:picMkLst>
        </pc:picChg>
      </pc:sldChg>
      <pc:sldChg chg="addSp delSp modSp">
        <pc:chgData name="Rebecca Adams" userId="e6e283bf-6dab-4ff1-8941-7d44df7bfd6c" providerId="ADAL" clId="{4B9826CA-72D6-4978-80EA-8F3714427AC9}" dt="2021-02-08T21:27:56.017" v="2360" actId="20577"/>
        <pc:sldMkLst>
          <pc:docMk/>
          <pc:sldMk cId="3597024336" sldId="259"/>
        </pc:sldMkLst>
        <pc:spChg chg="mod">
          <ac:chgData name="Rebecca Adams" userId="e6e283bf-6dab-4ff1-8941-7d44df7bfd6c" providerId="ADAL" clId="{4B9826CA-72D6-4978-80EA-8F3714427AC9}" dt="2021-02-08T21:03:21.537" v="978" actId="1076"/>
          <ac:spMkLst>
            <pc:docMk/>
            <pc:sldMk cId="3597024336" sldId="259"/>
            <ac:spMk id="2" creationId="{305F738C-2DBA-4C02-8431-CBBACE47E157}"/>
          </ac:spMkLst>
        </pc:spChg>
        <pc:spChg chg="del">
          <ac:chgData name="Rebecca Adams" userId="e6e283bf-6dab-4ff1-8941-7d44df7bfd6c" providerId="ADAL" clId="{4B9826CA-72D6-4978-80EA-8F3714427AC9}" dt="2021-02-08T20:25:57.021" v="85" actId="478"/>
          <ac:spMkLst>
            <pc:docMk/>
            <pc:sldMk cId="3597024336" sldId="259"/>
            <ac:spMk id="3" creationId="{558A401C-CFD3-4BE5-9F90-723DD820AA6F}"/>
          </ac:spMkLst>
        </pc:spChg>
        <pc:spChg chg="add mod">
          <ac:chgData name="Rebecca Adams" userId="e6e283bf-6dab-4ff1-8941-7d44df7bfd6c" providerId="ADAL" clId="{4B9826CA-72D6-4978-80EA-8F3714427AC9}" dt="2021-02-08T21:27:56.017" v="2360" actId="20577"/>
          <ac:spMkLst>
            <pc:docMk/>
            <pc:sldMk cId="3597024336" sldId="259"/>
            <ac:spMk id="4" creationId="{3B346C55-191D-42E6-9022-96F11A64A66C}"/>
          </ac:spMkLst>
        </pc:spChg>
        <pc:spChg chg="add del mod">
          <ac:chgData name="Rebecca Adams" userId="e6e283bf-6dab-4ff1-8941-7d44df7bfd6c" providerId="ADAL" clId="{4B9826CA-72D6-4978-80EA-8F3714427AC9}" dt="2021-02-08T20:38:18.935" v="327" actId="478"/>
          <ac:spMkLst>
            <pc:docMk/>
            <pc:sldMk cId="3597024336" sldId="259"/>
            <ac:spMk id="5" creationId="{846FBF27-8B37-4003-9D52-2558CB36EB95}"/>
          </ac:spMkLst>
        </pc:spChg>
        <pc:spChg chg="add del mod">
          <ac:chgData name="Rebecca Adams" userId="e6e283bf-6dab-4ff1-8941-7d44df7bfd6c" providerId="ADAL" clId="{4B9826CA-72D6-4978-80EA-8F3714427AC9}" dt="2021-02-08T20:39:06.386" v="329" actId="11529"/>
          <ac:spMkLst>
            <pc:docMk/>
            <pc:sldMk cId="3597024336" sldId="259"/>
            <ac:spMk id="6" creationId="{1249EBD1-3FFD-4EAE-A1BF-7A31CE9C3D7E}"/>
          </ac:spMkLst>
        </pc:spChg>
        <pc:spChg chg="add mod">
          <ac:chgData name="Rebecca Adams" userId="e6e283bf-6dab-4ff1-8941-7d44df7bfd6c" providerId="ADAL" clId="{4B9826CA-72D6-4978-80EA-8F3714427AC9}" dt="2021-02-08T21:03:36.883" v="982" actId="1076"/>
          <ac:spMkLst>
            <pc:docMk/>
            <pc:sldMk cId="3597024336" sldId="259"/>
            <ac:spMk id="7" creationId="{CF774024-19C4-49C0-94C2-95598AA197D1}"/>
          </ac:spMkLst>
        </pc:spChg>
        <pc:spChg chg="add mod">
          <ac:chgData name="Rebecca Adams" userId="e6e283bf-6dab-4ff1-8941-7d44df7bfd6c" providerId="ADAL" clId="{4B9826CA-72D6-4978-80EA-8F3714427AC9}" dt="2021-02-08T21:03:39.569" v="983" actId="1076"/>
          <ac:spMkLst>
            <pc:docMk/>
            <pc:sldMk cId="3597024336" sldId="259"/>
            <ac:spMk id="8" creationId="{32A49399-78D0-4E3E-869A-F4E63CEC23FF}"/>
          </ac:spMkLst>
        </pc:spChg>
      </pc:sldChg>
      <pc:sldChg chg="modSp">
        <pc:chgData name="Rebecca Adams" userId="e6e283bf-6dab-4ff1-8941-7d44df7bfd6c" providerId="ADAL" clId="{4B9826CA-72D6-4978-80EA-8F3714427AC9}" dt="2021-02-08T21:26:13.889" v="2323" actId="1076"/>
        <pc:sldMkLst>
          <pc:docMk/>
          <pc:sldMk cId="74740183" sldId="260"/>
        </pc:sldMkLst>
        <pc:picChg chg="mod">
          <ac:chgData name="Rebecca Adams" userId="e6e283bf-6dab-4ff1-8941-7d44df7bfd6c" providerId="ADAL" clId="{4B9826CA-72D6-4978-80EA-8F3714427AC9}" dt="2021-02-08T21:26:13.889" v="2323" actId="1076"/>
          <ac:picMkLst>
            <pc:docMk/>
            <pc:sldMk cId="74740183" sldId="260"/>
            <ac:picMk id="2050" creationId="{72685F50-54F3-4BC3-863F-BA6A06BED1D7}"/>
          </ac:picMkLst>
        </pc:picChg>
      </pc:sldChg>
      <pc:sldChg chg="addSp modSp">
        <pc:chgData name="Rebecca Adams" userId="e6e283bf-6dab-4ff1-8941-7d44df7bfd6c" providerId="ADAL" clId="{4B9826CA-72D6-4978-80EA-8F3714427AC9}" dt="2021-02-08T15:47:42.707" v="5" actId="14100"/>
        <pc:sldMkLst>
          <pc:docMk/>
          <pc:sldMk cId="4052962124" sldId="263"/>
        </pc:sldMkLst>
        <pc:picChg chg="add mod modCrop">
          <ac:chgData name="Rebecca Adams" userId="e6e283bf-6dab-4ff1-8941-7d44df7bfd6c" providerId="ADAL" clId="{4B9826CA-72D6-4978-80EA-8F3714427AC9}" dt="2021-02-08T15:47:42.707" v="5" actId="14100"/>
          <ac:picMkLst>
            <pc:docMk/>
            <pc:sldMk cId="4052962124" sldId="263"/>
            <ac:picMk id="2" creationId="{55AEDA66-7B85-4CE7-97DC-0000860CFABD}"/>
          </ac:picMkLst>
        </pc:picChg>
      </pc:sldChg>
      <pc:sldChg chg="addSp modSp">
        <pc:chgData name="Rebecca Adams" userId="e6e283bf-6dab-4ff1-8941-7d44df7bfd6c" providerId="ADAL" clId="{4B9826CA-72D6-4978-80EA-8F3714427AC9}" dt="2021-02-08T15:49:13.995" v="11" actId="1076"/>
        <pc:sldMkLst>
          <pc:docMk/>
          <pc:sldMk cId="4254274935" sldId="264"/>
        </pc:sldMkLst>
        <pc:picChg chg="add mod">
          <ac:chgData name="Rebecca Adams" userId="e6e283bf-6dab-4ff1-8941-7d44df7bfd6c" providerId="ADAL" clId="{4B9826CA-72D6-4978-80EA-8F3714427AC9}" dt="2021-02-08T15:49:13.995" v="11" actId="1076"/>
          <ac:picMkLst>
            <pc:docMk/>
            <pc:sldMk cId="4254274935" sldId="264"/>
            <ac:picMk id="2" creationId="{CD7C7801-0355-4824-A16F-806C8F40D9A9}"/>
          </ac:picMkLst>
        </pc:picChg>
      </pc:sldChg>
      <pc:sldChg chg="addSp modSp">
        <pc:chgData name="Rebecca Adams" userId="e6e283bf-6dab-4ff1-8941-7d44df7bfd6c" providerId="ADAL" clId="{4B9826CA-72D6-4978-80EA-8F3714427AC9}" dt="2021-02-08T15:50:32.027" v="82" actId="1076"/>
        <pc:sldMkLst>
          <pc:docMk/>
          <pc:sldMk cId="706999983" sldId="265"/>
        </pc:sldMkLst>
        <pc:spChg chg="mod">
          <ac:chgData name="Rebecca Adams" userId="e6e283bf-6dab-4ff1-8941-7d44df7bfd6c" providerId="ADAL" clId="{4B9826CA-72D6-4978-80EA-8F3714427AC9}" dt="2021-02-08T15:50:17.369" v="77" actId="20577"/>
          <ac:spMkLst>
            <pc:docMk/>
            <pc:sldMk cId="706999983" sldId="265"/>
            <ac:spMk id="3" creationId="{558A401C-CFD3-4BE5-9F90-723DD820AA6F}"/>
          </ac:spMkLst>
        </pc:spChg>
        <pc:picChg chg="add mod">
          <ac:chgData name="Rebecca Adams" userId="e6e283bf-6dab-4ff1-8941-7d44df7bfd6c" providerId="ADAL" clId="{4B9826CA-72D6-4978-80EA-8F3714427AC9}" dt="2021-02-08T15:50:32.027" v="82" actId="1076"/>
          <ac:picMkLst>
            <pc:docMk/>
            <pc:sldMk cId="706999983" sldId="265"/>
            <ac:picMk id="2" creationId="{4E0225DF-1CA1-48DF-AB44-A48B6A36AA6A}"/>
          </ac:picMkLst>
        </pc:picChg>
      </pc:sldChg>
      <pc:sldChg chg="modSp">
        <pc:chgData name="Rebecca Adams" userId="e6e283bf-6dab-4ff1-8941-7d44df7bfd6c" providerId="ADAL" clId="{4B9826CA-72D6-4978-80EA-8F3714427AC9}" dt="2021-02-08T21:27:34.527" v="2339" actId="20577"/>
        <pc:sldMkLst>
          <pc:docMk/>
          <pc:sldMk cId="3307372431" sldId="266"/>
        </pc:sldMkLst>
        <pc:spChg chg="mod">
          <ac:chgData name="Rebecca Adams" userId="e6e283bf-6dab-4ff1-8941-7d44df7bfd6c" providerId="ADAL" clId="{4B9826CA-72D6-4978-80EA-8F3714427AC9}" dt="2021-02-08T21:27:34.527" v="2339" actId="20577"/>
          <ac:spMkLst>
            <pc:docMk/>
            <pc:sldMk cId="3307372431" sldId="266"/>
            <ac:spMk id="3" creationId="{558A401C-CFD3-4BE5-9F90-723DD820AA6F}"/>
          </ac:spMkLst>
        </pc:spChg>
      </pc:sldChg>
      <pc:sldChg chg="addSp delSp modSp add modAnim">
        <pc:chgData name="Rebecca Adams" userId="e6e283bf-6dab-4ff1-8941-7d44df7bfd6c" providerId="ADAL" clId="{4B9826CA-72D6-4978-80EA-8F3714427AC9}" dt="2021-02-08T20:55:49.424" v="844" actId="14100"/>
        <pc:sldMkLst>
          <pc:docMk/>
          <pc:sldMk cId="1615135553" sldId="267"/>
        </pc:sldMkLst>
        <pc:spChg chg="del">
          <ac:chgData name="Rebecca Adams" userId="e6e283bf-6dab-4ff1-8941-7d44df7bfd6c" providerId="ADAL" clId="{4B9826CA-72D6-4978-80EA-8F3714427AC9}" dt="2021-02-08T20:45:02.347" v="744" actId="478"/>
          <ac:spMkLst>
            <pc:docMk/>
            <pc:sldMk cId="1615135553" sldId="267"/>
            <ac:spMk id="2" creationId="{305F738C-2DBA-4C02-8431-CBBACE47E157}"/>
          </ac:spMkLst>
        </pc:spChg>
        <pc:spChg chg="mod">
          <ac:chgData name="Rebecca Adams" userId="e6e283bf-6dab-4ff1-8941-7d44df7bfd6c" providerId="ADAL" clId="{4B9826CA-72D6-4978-80EA-8F3714427AC9}" dt="2021-02-08T20:46:56.252" v="820" actId="14100"/>
          <ac:spMkLst>
            <pc:docMk/>
            <pc:sldMk cId="1615135553" sldId="267"/>
            <ac:spMk id="4" creationId="{3B346C55-191D-42E6-9022-96F11A64A66C}"/>
          </ac:spMkLst>
        </pc:spChg>
        <pc:spChg chg="add del mod">
          <ac:chgData name="Rebecca Adams" userId="e6e283bf-6dab-4ff1-8941-7d44df7bfd6c" providerId="ADAL" clId="{4B9826CA-72D6-4978-80EA-8F3714427AC9}" dt="2021-02-08T20:45:05.484" v="745" actId="478"/>
          <ac:spMkLst>
            <pc:docMk/>
            <pc:sldMk cId="1615135553" sldId="267"/>
            <ac:spMk id="5" creationId="{11AFF0C2-E2D5-4C6E-B6F1-5E61E859847A}"/>
          </ac:spMkLst>
        </pc:spChg>
        <pc:spChg chg="mod">
          <ac:chgData name="Rebecca Adams" userId="e6e283bf-6dab-4ff1-8941-7d44df7bfd6c" providerId="ADAL" clId="{4B9826CA-72D6-4978-80EA-8F3714427AC9}" dt="2021-02-08T20:54:36.180" v="837" actId="1076"/>
          <ac:spMkLst>
            <pc:docMk/>
            <pc:sldMk cId="1615135553" sldId="267"/>
            <ac:spMk id="7" creationId="{CF774024-19C4-49C0-94C2-95598AA197D1}"/>
          </ac:spMkLst>
        </pc:spChg>
        <pc:spChg chg="mod">
          <ac:chgData name="Rebecca Adams" userId="e6e283bf-6dab-4ff1-8941-7d44df7bfd6c" providerId="ADAL" clId="{4B9826CA-72D6-4978-80EA-8F3714427AC9}" dt="2021-02-08T20:53:33.581" v="827" actId="1076"/>
          <ac:spMkLst>
            <pc:docMk/>
            <pc:sldMk cId="1615135553" sldId="267"/>
            <ac:spMk id="8" creationId="{32A49399-78D0-4E3E-869A-F4E63CEC23FF}"/>
          </ac:spMkLst>
        </pc:spChg>
        <pc:spChg chg="add mod">
          <ac:chgData name="Rebecca Adams" userId="e6e283bf-6dab-4ff1-8941-7d44df7bfd6c" providerId="ADAL" clId="{4B9826CA-72D6-4978-80EA-8F3714427AC9}" dt="2021-02-08T20:54:32.154" v="836" actId="1076"/>
          <ac:spMkLst>
            <pc:docMk/>
            <pc:sldMk cId="1615135553" sldId="267"/>
            <ac:spMk id="10" creationId="{084FAB5E-1FDF-4ACC-B909-09B043E9186F}"/>
          </ac:spMkLst>
        </pc:spChg>
        <pc:spChg chg="add mod">
          <ac:chgData name="Rebecca Adams" userId="e6e283bf-6dab-4ff1-8941-7d44df7bfd6c" providerId="ADAL" clId="{4B9826CA-72D6-4978-80EA-8F3714427AC9}" dt="2021-02-08T20:54:28.542" v="835" actId="1076"/>
          <ac:spMkLst>
            <pc:docMk/>
            <pc:sldMk cId="1615135553" sldId="267"/>
            <ac:spMk id="11" creationId="{76C6BBE7-EB18-4556-B654-312BAEC6F667}"/>
          </ac:spMkLst>
        </pc:spChg>
        <pc:spChg chg="add mod">
          <ac:chgData name="Rebecca Adams" userId="e6e283bf-6dab-4ff1-8941-7d44df7bfd6c" providerId="ADAL" clId="{4B9826CA-72D6-4978-80EA-8F3714427AC9}" dt="2021-02-08T20:53:56.422" v="830" actId="1076"/>
          <ac:spMkLst>
            <pc:docMk/>
            <pc:sldMk cId="1615135553" sldId="267"/>
            <ac:spMk id="12" creationId="{710E7646-85BB-4034-BEE0-B497E491FA98}"/>
          </ac:spMkLst>
        </pc:spChg>
        <pc:spChg chg="add mod">
          <ac:chgData name="Rebecca Adams" userId="e6e283bf-6dab-4ff1-8941-7d44df7bfd6c" providerId="ADAL" clId="{4B9826CA-72D6-4978-80EA-8F3714427AC9}" dt="2021-02-08T20:55:45.628" v="842" actId="1076"/>
          <ac:spMkLst>
            <pc:docMk/>
            <pc:sldMk cId="1615135553" sldId="267"/>
            <ac:spMk id="13" creationId="{B4A0E1C5-92E3-4D2A-A361-585940AC52CB}"/>
          </ac:spMkLst>
        </pc:spChg>
        <pc:picChg chg="add mod">
          <ac:chgData name="Rebecca Adams" userId="e6e283bf-6dab-4ff1-8941-7d44df7bfd6c" providerId="ADAL" clId="{4B9826CA-72D6-4978-80EA-8F3714427AC9}" dt="2021-02-08T20:44:27.457" v="658" actId="1076"/>
          <ac:picMkLst>
            <pc:docMk/>
            <pc:sldMk cId="1615135553" sldId="267"/>
            <ac:picMk id="6" creationId="{DD0EFF4F-E000-4D51-8955-3B0C2A1E9F70}"/>
          </ac:picMkLst>
        </pc:picChg>
        <pc:picChg chg="add mod">
          <ac:chgData name="Rebecca Adams" userId="e6e283bf-6dab-4ff1-8941-7d44df7bfd6c" providerId="ADAL" clId="{4B9826CA-72D6-4978-80EA-8F3714427AC9}" dt="2021-02-08T20:55:49.424" v="844" actId="14100"/>
          <ac:picMkLst>
            <pc:docMk/>
            <pc:sldMk cId="1615135553" sldId="267"/>
            <ac:picMk id="9" creationId="{066C9EBE-4B66-463A-B4E5-6330AD0E2D06}"/>
          </ac:picMkLst>
        </pc:picChg>
      </pc:sldChg>
      <pc:sldChg chg="addSp delSp modSp add delAnim modAnim">
        <pc:chgData name="Rebecca Adams" userId="e6e283bf-6dab-4ff1-8941-7d44df7bfd6c" providerId="ADAL" clId="{4B9826CA-72D6-4978-80EA-8F3714427AC9}" dt="2021-02-08T21:29:02.920" v="2364" actId="1076"/>
        <pc:sldMkLst>
          <pc:docMk/>
          <pc:sldMk cId="1266657017" sldId="268"/>
        </pc:sldMkLst>
        <pc:spChg chg="mod">
          <ac:chgData name="Rebecca Adams" userId="e6e283bf-6dab-4ff1-8941-7d44df7bfd6c" providerId="ADAL" clId="{4B9826CA-72D6-4978-80EA-8F3714427AC9}" dt="2021-02-08T21:03:12.233" v="977" actId="20577"/>
          <ac:spMkLst>
            <pc:docMk/>
            <pc:sldMk cId="1266657017" sldId="268"/>
            <ac:spMk id="4" creationId="{3B346C55-191D-42E6-9022-96F11A64A66C}"/>
          </ac:spMkLst>
        </pc:spChg>
        <pc:spChg chg="mod">
          <ac:chgData name="Rebecca Adams" userId="e6e283bf-6dab-4ff1-8941-7d44df7bfd6c" providerId="ADAL" clId="{4B9826CA-72D6-4978-80EA-8F3714427AC9}" dt="2021-02-08T21:29:00.658" v="2363" actId="1076"/>
          <ac:spMkLst>
            <pc:docMk/>
            <pc:sldMk cId="1266657017" sldId="268"/>
            <ac:spMk id="7" creationId="{CF774024-19C4-49C0-94C2-95598AA197D1}"/>
          </ac:spMkLst>
        </pc:spChg>
        <pc:spChg chg="del">
          <ac:chgData name="Rebecca Adams" userId="e6e283bf-6dab-4ff1-8941-7d44df7bfd6c" providerId="ADAL" clId="{4B9826CA-72D6-4978-80EA-8F3714427AC9}" dt="2021-02-08T21:00:32.568" v="851" actId="478"/>
          <ac:spMkLst>
            <pc:docMk/>
            <pc:sldMk cId="1266657017" sldId="268"/>
            <ac:spMk id="8" creationId="{32A49399-78D0-4E3E-869A-F4E63CEC23FF}"/>
          </ac:spMkLst>
        </pc:spChg>
        <pc:spChg chg="del mod">
          <ac:chgData name="Rebecca Adams" userId="e6e283bf-6dab-4ff1-8941-7d44df7bfd6c" providerId="ADAL" clId="{4B9826CA-72D6-4978-80EA-8F3714427AC9}" dt="2021-02-08T21:02:43.784" v="903" actId="478"/>
          <ac:spMkLst>
            <pc:docMk/>
            <pc:sldMk cId="1266657017" sldId="268"/>
            <ac:spMk id="10" creationId="{084FAB5E-1FDF-4ACC-B909-09B043E9186F}"/>
          </ac:spMkLst>
        </pc:spChg>
        <pc:spChg chg="del">
          <ac:chgData name="Rebecca Adams" userId="e6e283bf-6dab-4ff1-8941-7d44df7bfd6c" providerId="ADAL" clId="{4B9826CA-72D6-4978-80EA-8F3714427AC9}" dt="2021-02-08T21:00:27.648" v="850" actId="478"/>
          <ac:spMkLst>
            <pc:docMk/>
            <pc:sldMk cId="1266657017" sldId="268"/>
            <ac:spMk id="11" creationId="{76C6BBE7-EB18-4556-B654-312BAEC6F667}"/>
          </ac:spMkLst>
        </pc:spChg>
        <pc:spChg chg="del">
          <ac:chgData name="Rebecca Adams" userId="e6e283bf-6dab-4ff1-8941-7d44df7bfd6c" providerId="ADAL" clId="{4B9826CA-72D6-4978-80EA-8F3714427AC9}" dt="2021-02-08T21:00:24.176" v="849" actId="478"/>
          <ac:spMkLst>
            <pc:docMk/>
            <pc:sldMk cId="1266657017" sldId="268"/>
            <ac:spMk id="12" creationId="{710E7646-85BB-4034-BEE0-B497E491FA98}"/>
          </ac:spMkLst>
        </pc:spChg>
        <pc:spChg chg="del mod">
          <ac:chgData name="Rebecca Adams" userId="e6e283bf-6dab-4ff1-8941-7d44df7bfd6c" providerId="ADAL" clId="{4B9826CA-72D6-4978-80EA-8F3714427AC9}" dt="2021-02-08T21:02:40.503" v="902" actId="478"/>
          <ac:spMkLst>
            <pc:docMk/>
            <pc:sldMk cId="1266657017" sldId="268"/>
            <ac:spMk id="13" creationId="{B4A0E1C5-92E3-4D2A-A361-585940AC52CB}"/>
          </ac:spMkLst>
        </pc:spChg>
        <pc:spChg chg="add del mod">
          <ac:chgData name="Rebecca Adams" userId="e6e283bf-6dab-4ff1-8941-7d44df7bfd6c" providerId="ADAL" clId="{4B9826CA-72D6-4978-80EA-8F3714427AC9}" dt="2021-02-08T21:01:35.121" v="882" actId="478"/>
          <ac:spMkLst>
            <pc:docMk/>
            <pc:sldMk cId="1266657017" sldId="268"/>
            <ac:spMk id="14" creationId="{76B5203E-27D2-4A69-93E8-BC4DA3A69BF1}"/>
          </ac:spMkLst>
        </pc:spChg>
        <pc:picChg chg="del">
          <ac:chgData name="Rebecca Adams" userId="e6e283bf-6dab-4ff1-8941-7d44df7bfd6c" providerId="ADAL" clId="{4B9826CA-72D6-4978-80EA-8F3714427AC9}" dt="2021-02-08T21:00:19.693" v="848" actId="478"/>
          <ac:picMkLst>
            <pc:docMk/>
            <pc:sldMk cId="1266657017" sldId="268"/>
            <ac:picMk id="6" creationId="{DD0EFF4F-E000-4D51-8955-3B0C2A1E9F70}"/>
          </ac:picMkLst>
        </pc:picChg>
        <pc:picChg chg="del mod">
          <ac:chgData name="Rebecca Adams" userId="e6e283bf-6dab-4ff1-8941-7d44df7bfd6c" providerId="ADAL" clId="{4B9826CA-72D6-4978-80EA-8F3714427AC9}" dt="2021-02-08T21:00:17.886" v="847" actId="478"/>
          <ac:picMkLst>
            <pc:docMk/>
            <pc:sldMk cId="1266657017" sldId="268"/>
            <ac:picMk id="9" creationId="{066C9EBE-4B66-463A-B4E5-6330AD0E2D06}"/>
          </ac:picMkLst>
        </pc:picChg>
        <pc:picChg chg="add mod">
          <ac:chgData name="Rebecca Adams" userId="e6e283bf-6dab-4ff1-8941-7d44df7bfd6c" providerId="ADAL" clId="{4B9826CA-72D6-4978-80EA-8F3714427AC9}" dt="2021-02-08T21:29:02.920" v="2364" actId="1076"/>
          <ac:picMkLst>
            <pc:docMk/>
            <pc:sldMk cId="1266657017" sldId="268"/>
            <ac:picMk id="15" creationId="{99316114-BC75-4554-905D-D0967D8B7FE9}"/>
          </ac:picMkLst>
        </pc:picChg>
      </pc:sldChg>
      <pc:sldChg chg="delSp modSp add">
        <pc:chgData name="Rebecca Adams" userId="e6e283bf-6dab-4ff1-8941-7d44df7bfd6c" providerId="ADAL" clId="{4B9826CA-72D6-4978-80EA-8F3714427AC9}" dt="2021-02-08T21:15:16.140" v="1717" actId="20577"/>
        <pc:sldMkLst>
          <pc:docMk/>
          <pc:sldMk cId="3010965516" sldId="269"/>
        </pc:sldMkLst>
        <pc:spChg chg="mod">
          <ac:chgData name="Rebecca Adams" userId="e6e283bf-6dab-4ff1-8941-7d44df7bfd6c" providerId="ADAL" clId="{4B9826CA-72D6-4978-80EA-8F3714427AC9}" dt="2021-02-08T21:15:16.140" v="1717" actId="20577"/>
          <ac:spMkLst>
            <pc:docMk/>
            <pc:sldMk cId="3010965516" sldId="269"/>
            <ac:spMk id="4" creationId="{3B346C55-191D-42E6-9022-96F11A64A66C}"/>
          </ac:spMkLst>
        </pc:spChg>
        <pc:spChg chg="mod">
          <ac:chgData name="Rebecca Adams" userId="e6e283bf-6dab-4ff1-8941-7d44df7bfd6c" providerId="ADAL" clId="{4B9826CA-72D6-4978-80EA-8F3714427AC9}" dt="2021-02-08T21:13:27.979" v="1693" actId="1076"/>
          <ac:spMkLst>
            <pc:docMk/>
            <pc:sldMk cId="3010965516" sldId="269"/>
            <ac:spMk id="7" creationId="{CF774024-19C4-49C0-94C2-95598AA197D1}"/>
          </ac:spMkLst>
        </pc:spChg>
        <pc:picChg chg="del">
          <ac:chgData name="Rebecca Adams" userId="e6e283bf-6dab-4ff1-8941-7d44df7bfd6c" providerId="ADAL" clId="{4B9826CA-72D6-4978-80EA-8F3714427AC9}" dt="2021-02-08T21:04:58.831" v="1044" actId="478"/>
          <ac:picMkLst>
            <pc:docMk/>
            <pc:sldMk cId="3010965516" sldId="269"/>
            <ac:picMk id="15" creationId="{99316114-BC75-4554-905D-D0967D8B7FE9}"/>
          </ac:picMkLst>
        </pc:picChg>
      </pc:sldChg>
      <pc:sldChg chg="modSp add">
        <pc:chgData name="Rebecca Adams" userId="e6e283bf-6dab-4ff1-8941-7d44df7bfd6c" providerId="ADAL" clId="{4B9826CA-72D6-4978-80EA-8F3714427AC9}" dt="2021-02-08T21:29:40.654" v="2368" actId="20577"/>
        <pc:sldMkLst>
          <pc:docMk/>
          <pc:sldMk cId="318590069" sldId="270"/>
        </pc:sldMkLst>
        <pc:spChg chg="mod">
          <ac:chgData name="Rebecca Adams" userId="e6e283bf-6dab-4ff1-8941-7d44df7bfd6c" providerId="ADAL" clId="{4B9826CA-72D6-4978-80EA-8F3714427AC9}" dt="2021-02-08T21:29:40.654" v="2368" actId="20577"/>
          <ac:spMkLst>
            <pc:docMk/>
            <pc:sldMk cId="318590069" sldId="270"/>
            <ac:spMk id="4" creationId="{3B346C55-191D-42E6-9022-96F11A64A66C}"/>
          </ac:spMkLst>
        </pc:spChg>
        <pc:spChg chg="mod">
          <ac:chgData name="Rebecca Adams" userId="e6e283bf-6dab-4ff1-8941-7d44df7bfd6c" providerId="ADAL" clId="{4B9826CA-72D6-4978-80EA-8F3714427AC9}" dt="2021-02-08T21:16:37.325" v="1730" actId="1076"/>
          <ac:spMkLst>
            <pc:docMk/>
            <pc:sldMk cId="318590069" sldId="270"/>
            <ac:spMk id="7" creationId="{CF774024-19C4-49C0-94C2-95598AA197D1}"/>
          </ac:spMkLst>
        </pc:spChg>
      </pc:sldChg>
      <pc:sldChg chg="delSp modSp add">
        <pc:chgData name="Rebecca Adams" userId="e6e283bf-6dab-4ff1-8941-7d44df7bfd6c" providerId="ADAL" clId="{4B9826CA-72D6-4978-80EA-8F3714427AC9}" dt="2021-02-08T21:31:07.124" v="2370" actId="20577"/>
        <pc:sldMkLst>
          <pc:docMk/>
          <pc:sldMk cId="806048444" sldId="271"/>
        </pc:sldMkLst>
        <pc:spChg chg="mod">
          <ac:chgData name="Rebecca Adams" userId="e6e283bf-6dab-4ff1-8941-7d44df7bfd6c" providerId="ADAL" clId="{4B9826CA-72D6-4978-80EA-8F3714427AC9}" dt="2021-02-08T21:31:07.124" v="2370" actId="20577"/>
          <ac:spMkLst>
            <pc:docMk/>
            <pc:sldMk cId="806048444" sldId="271"/>
            <ac:spMk id="4" creationId="{3B346C55-191D-42E6-9022-96F11A64A66C}"/>
          </ac:spMkLst>
        </pc:spChg>
        <pc:spChg chg="del">
          <ac:chgData name="Rebecca Adams" userId="e6e283bf-6dab-4ff1-8941-7d44df7bfd6c" providerId="ADAL" clId="{4B9826CA-72D6-4978-80EA-8F3714427AC9}" dt="2021-02-08T21:22:16.769" v="2242" actId="478"/>
          <ac:spMkLst>
            <pc:docMk/>
            <pc:sldMk cId="806048444" sldId="271"/>
            <ac:spMk id="7" creationId="{CF774024-19C4-49C0-94C2-95598AA197D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365E-0E22-4AC8-958C-FE954DFB1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1AEDA9-EC74-4436-9BA3-62DE2911D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3FF893-6677-4910-9DD2-A29C819399CA}"/>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5" name="Footer Placeholder 4">
            <a:extLst>
              <a:ext uri="{FF2B5EF4-FFF2-40B4-BE49-F238E27FC236}">
                <a16:creationId xmlns:a16="http://schemas.microsoft.com/office/drawing/2014/main" id="{A26A81A8-FCBC-4711-B4F5-CC059C332F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1BA042-0B4C-4E1D-8F01-DE1023A2D133}"/>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389890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C6BF5-A6D2-481F-92BF-F501110902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F73B4E-698A-475B-BAE2-4234AE4809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C6DFC9-E09A-4D1A-921B-ECFECF19C89D}"/>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5" name="Footer Placeholder 4">
            <a:extLst>
              <a:ext uri="{FF2B5EF4-FFF2-40B4-BE49-F238E27FC236}">
                <a16:creationId xmlns:a16="http://schemas.microsoft.com/office/drawing/2014/main" id="{29250ECC-32FE-48AF-867B-6DBE707288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016369-FB10-497D-B2F9-489C4C96AA0A}"/>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44705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4C7DE-88AC-49F8-BC10-DA7121DC99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AA946A-80DC-48BB-B0A6-4B9CB3B66B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5234A-E0D8-496E-B05A-2F861B0AF7ED}"/>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5" name="Footer Placeholder 4">
            <a:extLst>
              <a:ext uri="{FF2B5EF4-FFF2-40B4-BE49-F238E27FC236}">
                <a16:creationId xmlns:a16="http://schemas.microsoft.com/office/drawing/2014/main" id="{E404218F-3B7F-479F-AA98-07C4ECE6D1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9C109-AD41-4679-8D41-36C8DB0E9FAB}"/>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389384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3317-6E0C-4AC9-92B8-674D8922DE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A7CFDA-98F8-4D95-B929-3A0A2EFF55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06BCE-3BF8-4CE3-B7A1-565835A9F365}"/>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5" name="Footer Placeholder 4">
            <a:extLst>
              <a:ext uri="{FF2B5EF4-FFF2-40B4-BE49-F238E27FC236}">
                <a16:creationId xmlns:a16="http://schemas.microsoft.com/office/drawing/2014/main" id="{3E1AF9D9-FD99-406B-B6B7-77501A346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4B7EEE-760E-4198-9A4C-36FBE1F575DA}"/>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18032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D9E5-EB10-44D6-AE46-027AAD6C1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4A466A-269E-4A0C-8944-79C76760D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6C6E69-6343-4CD5-983F-47E7D8794CB0}"/>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5" name="Footer Placeholder 4">
            <a:extLst>
              <a:ext uri="{FF2B5EF4-FFF2-40B4-BE49-F238E27FC236}">
                <a16:creationId xmlns:a16="http://schemas.microsoft.com/office/drawing/2014/main" id="{96C01EB5-FA79-40DF-A7C8-54DEB27DE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93535-CFBA-44BB-9E90-56B7742F513A}"/>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313730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E07B-938D-4E60-B6CF-9BA40DEA93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9699AA-13A1-4D94-B12C-E1435D6228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85522D-33C9-4005-9171-1D64B63C3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EDFCC6-9AA0-415E-AC84-E6F0F32A8DA2}"/>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6" name="Footer Placeholder 5">
            <a:extLst>
              <a:ext uri="{FF2B5EF4-FFF2-40B4-BE49-F238E27FC236}">
                <a16:creationId xmlns:a16="http://schemas.microsoft.com/office/drawing/2014/main" id="{EA355181-93C7-47F0-BB5A-78D32F44F6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3287C8-80F6-41B9-9BB0-3D1519A0A3A1}"/>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373861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C590-070D-4554-924C-D91A4B884E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86B1F3-5E3F-4E52-B4B1-1E19FE45E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43B744-F89D-471A-8530-648846A9990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218848-C6FF-46C9-B28F-9378DCA21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C0DE9A-D9A3-471A-A71B-BA27AD49B0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FC1126-5BB4-4FFF-9BE9-61C488A6767E}"/>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8" name="Footer Placeholder 7">
            <a:extLst>
              <a:ext uri="{FF2B5EF4-FFF2-40B4-BE49-F238E27FC236}">
                <a16:creationId xmlns:a16="http://schemas.microsoft.com/office/drawing/2014/main" id="{F4499ED2-29B8-44E5-AA73-C81C43B8B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2D0F92-273D-4042-851D-27AD746659FF}"/>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61118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D59A-49B2-46E4-8396-B38B304CF9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58F631-D3C5-49C4-8D88-44FDA5F78DC9}"/>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4" name="Footer Placeholder 3">
            <a:extLst>
              <a:ext uri="{FF2B5EF4-FFF2-40B4-BE49-F238E27FC236}">
                <a16:creationId xmlns:a16="http://schemas.microsoft.com/office/drawing/2014/main" id="{D483487D-9FB7-4229-ABC8-39E5FD77C5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CEF180-61B4-48E9-9FEA-2CFCD695AAC0}"/>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5395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4834F6-FCBB-4DD8-8EF8-8A1FD19AB467}"/>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3" name="Footer Placeholder 2">
            <a:extLst>
              <a:ext uri="{FF2B5EF4-FFF2-40B4-BE49-F238E27FC236}">
                <a16:creationId xmlns:a16="http://schemas.microsoft.com/office/drawing/2014/main" id="{F32C3781-9594-47AE-BDC6-1E0197DDCF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C7A2A0-0207-4189-A060-C0E20E45A388}"/>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157725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6E44-B0BF-4705-9390-A2B0DE4C5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B2BC82-066A-418A-BBA7-A92237908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9AF03F-4206-42C2-818D-DE46DC3F7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A1516F-64FD-460F-86A0-F721ACF03F61}"/>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6" name="Footer Placeholder 5">
            <a:extLst>
              <a:ext uri="{FF2B5EF4-FFF2-40B4-BE49-F238E27FC236}">
                <a16:creationId xmlns:a16="http://schemas.microsoft.com/office/drawing/2014/main" id="{79E9E120-3B28-482D-AB94-80EBA3283E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F922B3-C44B-4CD1-9967-AD4FB97A0558}"/>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120708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645E-FBF6-4FA8-980A-CAA3AD23D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12AB1A-A996-4E47-BA4B-C09383320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D7C067-0992-4D32-A2F6-2960262AC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B0D63B-87FB-4C3D-9778-2C5129C95FD0}"/>
              </a:ext>
            </a:extLst>
          </p:cNvPr>
          <p:cNvSpPr>
            <a:spLocks noGrp="1"/>
          </p:cNvSpPr>
          <p:nvPr>
            <p:ph type="dt" sz="half" idx="10"/>
          </p:nvPr>
        </p:nvSpPr>
        <p:spPr/>
        <p:txBody>
          <a:bodyPr/>
          <a:lstStyle/>
          <a:p>
            <a:fld id="{A36841F9-5F2A-4156-95D1-B12B0070AC2B}" type="datetimeFigureOut">
              <a:rPr lang="en-GB" smtClean="0"/>
              <a:t>12/02/2021</a:t>
            </a:fld>
            <a:endParaRPr lang="en-GB"/>
          </a:p>
        </p:txBody>
      </p:sp>
      <p:sp>
        <p:nvSpPr>
          <p:cNvPr id="6" name="Footer Placeholder 5">
            <a:extLst>
              <a:ext uri="{FF2B5EF4-FFF2-40B4-BE49-F238E27FC236}">
                <a16:creationId xmlns:a16="http://schemas.microsoft.com/office/drawing/2014/main" id="{421603CD-FC9A-4397-9E20-0149CB0259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8396D8-1E40-42E1-BF14-0C3D1C336D95}"/>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22827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983B9-E811-453B-882A-00D400FC0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50FC10-D76D-4934-A7E3-5CB7DDEDF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2E61C-79ED-4B95-8F0E-C4A63C033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841F9-5F2A-4156-95D1-B12B0070AC2B}" type="datetimeFigureOut">
              <a:rPr lang="en-GB" smtClean="0"/>
              <a:t>12/02/2021</a:t>
            </a:fld>
            <a:endParaRPr lang="en-GB"/>
          </a:p>
        </p:txBody>
      </p:sp>
      <p:sp>
        <p:nvSpPr>
          <p:cNvPr id="5" name="Footer Placeholder 4">
            <a:extLst>
              <a:ext uri="{FF2B5EF4-FFF2-40B4-BE49-F238E27FC236}">
                <a16:creationId xmlns:a16="http://schemas.microsoft.com/office/drawing/2014/main" id="{8C47D09D-0B37-4F90-BA78-3B3F4F4D6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AB5921-2E18-49E5-9304-106BA5151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EC6D2-96EC-4BB0-BFDF-2C7CFD03B881}" type="slidenum">
              <a:rPr lang="en-GB" smtClean="0"/>
              <a:t>‹#›</a:t>
            </a:fld>
            <a:endParaRPr lang="en-GB"/>
          </a:p>
        </p:txBody>
      </p:sp>
    </p:spTree>
    <p:extLst>
      <p:ext uri="{BB962C8B-B14F-4D97-AF65-F5344CB8AC3E}">
        <p14:creationId xmlns:p14="http://schemas.microsoft.com/office/powerpoint/2010/main" val="409191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bc.co.uk/teach/school-radio/english-ks2-michael-rosen-talking-poetry/zn37rj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michaelrosen.co.uk/" TargetMode="External"/><Relationship Id="rId2" Type="http://schemas.openxmlformats.org/officeDocument/2006/relationships/hyperlink" Target="https://www.youtube.com/MichaelRosenOfficial"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hyperlink" Target="https://poetryarchive.org/poet/michael-rosen/"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RvV23xoZRk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kidthesauru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460B-8743-4280-BE03-B3C99AE7DEBE}"/>
              </a:ext>
            </a:extLst>
          </p:cNvPr>
          <p:cNvSpPr>
            <a:spLocks noGrp="1"/>
          </p:cNvSpPr>
          <p:nvPr>
            <p:ph type="ctrTitle"/>
          </p:nvPr>
        </p:nvSpPr>
        <p:spPr>
          <a:xfrm>
            <a:off x="1524000" y="473006"/>
            <a:ext cx="9144000" cy="1157011"/>
          </a:xfrm>
        </p:spPr>
        <p:txBody>
          <a:bodyPr>
            <a:normAutofit/>
          </a:bodyPr>
          <a:lstStyle/>
          <a:p>
            <a:r>
              <a:rPr lang="en-US" sz="7200" dirty="0"/>
              <a:t>Poetry Week</a:t>
            </a:r>
            <a:endParaRPr lang="en-GB" sz="7200" dirty="0"/>
          </a:p>
        </p:txBody>
      </p:sp>
      <p:sp>
        <p:nvSpPr>
          <p:cNvPr id="3" name="Subtitle 2">
            <a:extLst>
              <a:ext uri="{FF2B5EF4-FFF2-40B4-BE49-F238E27FC236}">
                <a16:creationId xmlns:a16="http://schemas.microsoft.com/office/drawing/2014/main" id="{BADE4402-9A1D-4C71-8A1E-D379C306BF54}"/>
              </a:ext>
            </a:extLst>
          </p:cNvPr>
          <p:cNvSpPr>
            <a:spLocks noGrp="1"/>
          </p:cNvSpPr>
          <p:nvPr>
            <p:ph type="subTitle" idx="1"/>
          </p:nvPr>
        </p:nvSpPr>
        <p:spPr>
          <a:xfrm>
            <a:off x="1451113" y="2329829"/>
            <a:ext cx="9144000" cy="3090310"/>
          </a:xfrm>
        </p:spPr>
        <p:txBody>
          <a:bodyPr>
            <a:normAutofit fontScale="92500"/>
          </a:bodyPr>
          <a:lstStyle/>
          <a:p>
            <a:r>
              <a:rPr lang="en-US" sz="4200" dirty="0"/>
              <a:t>Tuesday 23</a:t>
            </a:r>
            <a:r>
              <a:rPr lang="en-US" sz="4200" baseline="30000" dirty="0"/>
              <a:t>rd</a:t>
            </a:r>
            <a:r>
              <a:rPr lang="en-US" sz="4200" dirty="0"/>
              <a:t> February – Friday 26</a:t>
            </a:r>
            <a:r>
              <a:rPr lang="en-US" sz="4200" baseline="30000" dirty="0"/>
              <a:t>th</a:t>
            </a:r>
            <a:r>
              <a:rPr lang="en-US" sz="4200" dirty="0"/>
              <a:t> February</a:t>
            </a:r>
          </a:p>
          <a:p>
            <a:endParaRPr lang="en-US" sz="4200" dirty="0"/>
          </a:p>
          <a:p>
            <a:endParaRPr lang="en-US" dirty="0"/>
          </a:p>
          <a:p>
            <a:pPr algn="just"/>
            <a:r>
              <a:rPr lang="en-US" sz="2600" dirty="0"/>
              <a:t>This week we are going to explore poems with different structures, write our own poems and then complete the week by sharing some poetry from the author and poet Michael Rosen. We hope you enjoy it!</a:t>
            </a:r>
            <a:endParaRPr lang="en-GB" sz="2600" dirty="0"/>
          </a:p>
          <a:p>
            <a:endParaRPr lang="en-GB" dirty="0"/>
          </a:p>
        </p:txBody>
      </p:sp>
      <p:pic>
        <p:nvPicPr>
          <p:cNvPr id="1026" name="Picture 2" descr="Image result for clipart poetry">
            <a:extLst>
              <a:ext uri="{FF2B5EF4-FFF2-40B4-BE49-F238E27FC236}">
                <a16:creationId xmlns:a16="http://schemas.microsoft.com/office/drawing/2014/main" id="{1D646AC1-DA3A-4043-8703-8E29DA938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3774" y="8472"/>
            <a:ext cx="1417332" cy="21034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lipart poetry">
            <a:extLst>
              <a:ext uri="{FF2B5EF4-FFF2-40B4-BE49-F238E27FC236}">
                <a16:creationId xmlns:a16="http://schemas.microsoft.com/office/drawing/2014/main" id="{EEF278B1-32C1-4CF5-B8B6-255B36788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1" y="0"/>
            <a:ext cx="1417332" cy="210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1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145774" y="318052"/>
            <a:ext cx="11744739" cy="65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Here is another example for a cat.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Can you think of any other phrases you could add for a cat?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
        <p:nvSpPr>
          <p:cNvPr id="7" name="TextBox 6">
            <a:extLst>
              <a:ext uri="{FF2B5EF4-FFF2-40B4-BE49-F238E27FC236}">
                <a16:creationId xmlns:a16="http://schemas.microsoft.com/office/drawing/2014/main" id="{CF774024-19C4-49C0-94C2-95598AA197D1}"/>
              </a:ext>
            </a:extLst>
          </p:cNvPr>
          <p:cNvSpPr txBox="1"/>
          <p:nvPr/>
        </p:nvSpPr>
        <p:spPr>
          <a:xfrm>
            <a:off x="2624409" y="1261689"/>
            <a:ext cx="3538330" cy="3970318"/>
          </a:xfrm>
          <a:prstGeom prst="rect">
            <a:avLst/>
          </a:prstGeom>
          <a:noFill/>
          <a:ln w="31750">
            <a:solidFill>
              <a:schemeClr val="accent1">
                <a:shade val="50000"/>
              </a:schemeClr>
            </a:solidFill>
          </a:ln>
        </p:spPr>
        <p:txBody>
          <a:bodyPr wrap="square" rtlCol="0">
            <a:spAutoFit/>
          </a:bodyPr>
          <a:lstStyle/>
          <a:p>
            <a:pPr algn="ctr"/>
            <a:r>
              <a:rPr lang="en-GB" altLang="en-US" sz="2800" dirty="0"/>
              <a:t>mouse-hunter</a:t>
            </a:r>
          </a:p>
          <a:p>
            <a:pPr algn="ctr"/>
            <a:r>
              <a:rPr lang="en-GB" altLang="en-US" sz="2800" dirty="0"/>
              <a:t>milk-drinker</a:t>
            </a:r>
          </a:p>
          <a:p>
            <a:pPr algn="ctr"/>
            <a:r>
              <a:rPr lang="en-GB" altLang="en-US" sz="2800" dirty="0"/>
              <a:t>night-stalker</a:t>
            </a:r>
          </a:p>
          <a:p>
            <a:pPr algn="ctr"/>
            <a:r>
              <a:rPr lang="en-GB" altLang="en-US" sz="2800" dirty="0"/>
              <a:t>fur-licker</a:t>
            </a:r>
          </a:p>
          <a:p>
            <a:pPr algn="ctr"/>
            <a:r>
              <a:rPr lang="en-GB" altLang="en-US" sz="2800" dirty="0"/>
              <a:t>ankle-rubber</a:t>
            </a:r>
          </a:p>
          <a:p>
            <a:pPr algn="ctr"/>
            <a:r>
              <a:rPr lang="en-GB" altLang="en-US" sz="2800" dirty="0"/>
              <a:t>dog-hater</a:t>
            </a:r>
          </a:p>
          <a:p>
            <a:pPr algn="ctr"/>
            <a:r>
              <a:rPr lang="en-GB" altLang="en-US" sz="2800" dirty="0"/>
              <a:t>nose-</a:t>
            </a:r>
            <a:r>
              <a:rPr lang="en-GB" altLang="en-US" sz="2800" dirty="0" err="1"/>
              <a:t>nuzzler</a:t>
            </a:r>
            <a:endParaRPr lang="en-GB" altLang="en-US" sz="2800" dirty="0"/>
          </a:p>
          <a:p>
            <a:pPr algn="ctr"/>
            <a:r>
              <a:rPr lang="en-GB" altLang="en-US" sz="2800" dirty="0"/>
              <a:t>ear-scratcher</a:t>
            </a:r>
          </a:p>
          <a:p>
            <a:pPr algn="ctr"/>
            <a:r>
              <a:rPr lang="en-GB" altLang="en-US" sz="2800" dirty="0"/>
              <a:t>loud-</a:t>
            </a:r>
            <a:r>
              <a:rPr lang="en-GB" altLang="en-US" sz="2800" dirty="0" err="1"/>
              <a:t>purrer</a:t>
            </a:r>
            <a:endParaRPr lang="en-GB" altLang="en-US" sz="2800" dirty="0"/>
          </a:p>
        </p:txBody>
      </p:sp>
      <p:pic>
        <p:nvPicPr>
          <p:cNvPr id="15" name="Picture 14">
            <a:extLst>
              <a:ext uri="{FF2B5EF4-FFF2-40B4-BE49-F238E27FC236}">
                <a16:creationId xmlns:a16="http://schemas.microsoft.com/office/drawing/2014/main" id="{99316114-BC75-4554-905D-D0967D8B7FE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61519" y="1261689"/>
            <a:ext cx="2992141" cy="3905920"/>
          </a:xfrm>
          <a:prstGeom prst="rect">
            <a:avLst/>
          </a:prstGeom>
        </p:spPr>
      </p:pic>
    </p:spTree>
    <p:extLst>
      <p:ext uri="{BB962C8B-B14F-4D97-AF65-F5344CB8AC3E}">
        <p14:creationId xmlns:p14="http://schemas.microsoft.com/office/powerpoint/2010/main" val="126665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145774" y="318052"/>
            <a:ext cx="11744739" cy="65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Your task is to write a Kennings poem about yourself. </a:t>
            </a:r>
          </a:p>
          <a:p>
            <a:pPr marL="0" indent="0">
              <a:buFont typeface="Arial" panose="020B0604020202020204" pitchFamily="34" charset="0"/>
              <a:buNone/>
            </a:pPr>
            <a:endParaRPr lang="en-US" dirty="0"/>
          </a:p>
          <a:p>
            <a:pPr marL="514350" indent="-514350">
              <a:buFont typeface="Arial" panose="020B0604020202020204" pitchFamily="34" charset="0"/>
              <a:buAutoNum type="arabicParenR"/>
            </a:pPr>
            <a:r>
              <a:rPr lang="en-US" dirty="0"/>
              <a:t>First, brainstorm lots of words and phrases about you. This could include your </a:t>
            </a:r>
            <a:r>
              <a:rPr lang="en-US" dirty="0" err="1"/>
              <a:t>favourite</a:t>
            </a:r>
            <a:r>
              <a:rPr lang="en-US" dirty="0"/>
              <a:t> food, hobbies, subjects at school, your personality, things you like to do – anything about you!</a:t>
            </a:r>
          </a:p>
          <a:p>
            <a:pPr marL="514350" indent="-514350">
              <a:buFont typeface="Arial" panose="020B0604020202020204" pitchFamily="34" charset="0"/>
              <a:buAutoNum type="arabicParenR"/>
            </a:pPr>
            <a:endParaRPr lang="en-US" dirty="0"/>
          </a:p>
          <a:p>
            <a:pPr marL="0" indent="0">
              <a:buNone/>
            </a:pPr>
            <a:r>
              <a:rPr lang="en-US" dirty="0"/>
              <a:t>Here is an example:                 Like hugging friends               Read books</a:t>
            </a:r>
          </a:p>
          <a:p>
            <a:pPr marL="0" indent="0">
              <a:buNone/>
            </a:pPr>
            <a:endParaRPr lang="en-US" dirty="0"/>
          </a:p>
          <a:p>
            <a:pPr marL="0" indent="0">
              <a:buNone/>
            </a:pPr>
            <a:r>
              <a:rPr lang="en-US" dirty="0"/>
              <a:t>Eat chocolate                                                                                 Drink tea</a:t>
            </a:r>
          </a:p>
          <a:p>
            <a:pPr marL="0" indent="0">
              <a:buNone/>
            </a:pPr>
            <a:endParaRPr lang="en-US" dirty="0"/>
          </a:p>
          <a:p>
            <a:pPr marL="0" indent="0">
              <a:buNone/>
            </a:pPr>
            <a:r>
              <a:rPr lang="en-US" dirty="0"/>
              <a:t>Hate spiders                       Love the sunshine                        Play football</a:t>
            </a:r>
          </a:p>
          <a:p>
            <a:pPr marL="0" indent="0">
              <a:buNone/>
            </a:pPr>
            <a:endParaRPr lang="en-US" dirty="0"/>
          </a:p>
          <a:p>
            <a:pPr marL="0" inden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
        <p:nvSpPr>
          <p:cNvPr id="7" name="TextBox 6">
            <a:extLst>
              <a:ext uri="{FF2B5EF4-FFF2-40B4-BE49-F238E27FC236}">
                <a16:creationId xmlns:a16="http://schemas.microsoft.com/office/drawing/2014/main" id="{CF774024-19C4-49C0-94C2-95598AA197D1}"/>
              </a:ext>
            </a:extLst>
          </p:cNvPr>
          <p:cNvSpPr txBox="1"/>
          <p:nvPr/>
        </p:nvSpPr>
        <p:spPr>
          <a:xfrm>
            <a:off x="4169465" y="3985592"/>
            <a:ext cx="2430118" cy="523220"/>
          </a:xfrm>
          <a:prstGeom prst="rect">
            <a:avLst/>
          </a:prstGeom>
          <a:noFill/>
          <a:ln w="31750">
            <a:solidFill>
              <a:schemeClr val="accent1">
                <a:shade val="50000"/>
              </a:schemeClr>
            </a:solidFill>
          </a:ln>
        </p:spPr>
        <p:txBody>
          <a:bodyPr wrap="square" rtlCol="0">
            <a:spAutoFit/>
          </a:bodyPr>
          <a:lstStyle/>
          <a:p>
            <a:pPr algn="ctr"/>
            <a:r>
              <a:rPr lang="en-US" altLang="en-US" sz="2800" dirty="0"/>
              <a:t>Me</a:t>
            </a:r>
            <a:endParaRPr lang="en-GB" altLang="en-US" sz="2800" dirty="0"/>
          </a:p>
        </p:txBody>
      </p:sp>
    </p:spTree>
    <p:extLst>
      <p:ext uri="{BB962C8B-B14F-4D97-AF65-F5344CB8AC3E}">
        <p14:creationId xmlns:p14="http://schemas.microsoft.com/office/powerpoint/2010/main" val="301096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447261" y="579661"/>
            <a:ext cx="11744739" cy="65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dirty="0"/>
              <a:t>2) To start creating your Kenning, try and make a noun + noun phrase or</a:t>
            </a:r>
            <a:br>
              <a:rPr lang="en-GB" altLang="en-US" dirty="0"/>
            </a:br>
            <a:r>
              <a:rPr lang="en-GB" altLang="en-US" dirty="0"/>
              <a:t>a noun + verb phrase using your words. Don’t forget the hyphens!</a:t>
            </a:r>
            <a:endParaRPr lang="en-US" dirty="0"/>
          </a:p>
          <a:p>
            <a:pPr marL="0" indent="0">
              <a:buNone/>
            </a:pPr>
            <a:r>
              <a:rPr lang="en-US" dirty="0"/>
              <a:t>Here is an example:              </a:t>
            </a:r>
          </a:p>
          <a:p>
            <a:pPr marL="0" indent="0">
              <a:buNone/>
            </a:pPr>
            <a:r>
              <a:rPr lang="en-US" dirty="0"/>
              <a:t>				          Like hugging friends               Read books</a:t>
            </a:r>
          </a:p>
          <a:p>
            <a:pPr marL="0" indent="0">
              <a:buNone/>
            </a:pPr>
            <a:r>
              <a:rPr lang="en-US" dirty="0"/>
              <a:t>					</a:t>
            </a:r>
            <a:r>
              <a:rPr lang="en-US" dirty="0">
                <a:solidFill>
                  <a:srgbClr val="FF0000"/>
                </a:solidFill>
              </a:rPr>
              <a:t>Friend-hugger                      Book-reader</a:t>
            </a:r>
          </a:p>
          <a:p>
            <a:pPr marL="0" indent="0">
              <a:buNone/>
            </a:pPr>
            <a:endParaRPr lang="en-US" dirty="0">
              <a:solidFill>
                <a:srgbClr val="FF0000"/>
              </a:solidFill>
            </a:endParaRPr>
          </a:p>
          <a:p>
            <a:pPr marL="0" indent="0">
              <a:buNone/>
            </a:pPr>
            <a:r>
              <a:rPr lang="en-US" dirty="0"/>
              <a:t>Eat chocolate                                                                                 Drink tea</a:t>
            </a:r>
          </a:p>
          <a:p>
            <a:pPr marL="0" indent="0">
              <a:buNone/>
            </a:pPr>
            <a:r>
              <a:rPr lang="en-US" dirty="0">
                <a:solidFill>
                  <a:srgbClr val="FF0000"/>
                </a:solidFill>
              </a:rPr>
              <a:t>Chocolate </a:t>
            </a:r>
            <a:r>
              <a:rPr lang="en-US" dirty="0" err="1">
                <a:solidFill>
                  <a:srgbClr val="FF0000"/>
                </a:solidFill>
              </a:rPr>
              <a:t>chomper</a:t>
            </a:r>
            <a:r>
              <a:rPr lang="en-US" dirty="0">
                <a:solidFill>
                  <a:srgbClr val="FF0000"/>
                </a:solidFill>
              </a:rPr>
              <a:t>						  Tea-drinker</a:t>
            </a:r>
          </a:p>
          <a:p>
            <a:pPr marL="0" indent="0">
              <a:buNone/>
            </a:pPr>
            <a:endParaRPr lang="en-US" dirty="0">
              <a:solidFill>
                <a:srgbClr val="FF0000"/>
              </a:solidFill>
            </a:endParaRPr>
          </a:p>
          <a:p>
            <a:pPr marL="0" indent="0">
              <a:buNone/>
            </a:pPr>
            <a:r>
              <a:rPr lang="en-US" dirty="0"/>
              <a:t>Hate spiders                       Love the sunshine                        Play football</a:t>
            </a:r>
          </a:p>
          <a:p>
            <a:pPr marL="0" indent="0">
              <a:buNone/>
            </a:pPr>
            <a:r>
              <a:rPr lang="en-US" dirty="0">
                <a:solidFill>
                  <a:srgbClr val="FF0000"/>
                </a:solidFill>
              </a:rPr>
              <a:t>Spider-hater                        Sunshine-lover                            Football-kicker</a:t>
            </a:r>
          </a:p>
          <a:p>
            <a:pPr marL="0" inden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
        <p:nvSpPr>
          <p:cNvPr id="7" name="TextBox 6">
            <a:extLst>
              <a:ext uri="{FF2B5EF4-FFF2-40B4-BE49-F238E27FC236}">
                <a16:creationId xmlns:a16="http://schemas.microsoft.com/office/drawing/2014/main" id="{CF774024-19C4-49C0-94C2-95598AA197D1}"/>
              </a:ext>
            </a:extLst>
          </p:cNvPr>
          <p:cNvSpPr txBox="1"/>
          <p:nvPr/>
        </p:nvSpPr>
        <p:spPr>
          <a:xfrm>
            <a:off x="4209221" y="3326416"/>
            <a:ext cx="2430118" cy="523220"/>
          </a:xfrm>
          <a:prstGeom prst="rect">
            <a:avLst/>
          </a:prstGeom>
          <a:noFill/>
          <a:ln w="31750">
            <a:solidFill>
              <a:schemeClr val="accent1">
                <a:shade val="50000"/>
              </a:schemeClr>
            </a:solidFill>
          </a:ln>
        </p:spPr>
        <p:txBody>
          <a:bodyPr wrap="square" rtlCol="0">
            <a:spAutoFit/>
          </a:bodyPr>
          <a:lstStyle/>
          <a:p>
            <a:pPr algn="ctr"/>
            <a:r>
              <a:rPr lang="en-US" altLang="en-US" sz="2800" dirty="0"/>
              <a:t>Me</a:t>
            </a:r>
            <a:endParaRPr lang="en-GB" altLang="en-US" sz="2800" dirty="0"/>
          </a:p>
        </p:txBody>
      </p:sp>
    </p:spTree>
    <p:extLst>
      <p:ext uri="{BB962C8B-B14F-4D97-AF65-F5344CB8AC3E}">
        <p14:creationId xmlns:p14="http://schemas.microsoft.com/office/powerpoint/2010/main" val="31859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346213" y="318051"/>
            <a:ext cx="11499573" cy="65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600" dirty="0"/>
              <a:t>3) Now put your two-word phrases together. </a:t>
            </a:r>
          </a:p>
          <a:p>
            <a:pPr marL="0" indent="0">
              <a:buNone/>
            </a:pPr>
            <a:r>
              <a:rPr lang="en-US" sz="2600" dirty="0"/>
              <a:t>				          </a:t>
            </a:r>
          </a:p>
          <a:p>
            <a:pPr marL="0" indent="0">
              <a:buNone/>
            </a:pPr>
            <a:r>
              <a:rPr lang="en-US" sz="2600" dirty="0">
                <a:solidFill>
                  <a:srgbClr val="FF0000"/>
                </a:solidFill>
              </a:rPr>
              <a:t>Friend-hugger                      </a:t>
            </a:r>
          </a:p>
          <a:p>
            <a:pPr marL="0" indent="0">
              <a:buNone/>
            </a:pPr>
            <a:r>
              <a:rPr lang="en-US" sz="2600" dirty="0">
                <a:solidFill>
                  <a:srgbClr val="FF0000"/>
                </a:solidFill>
              </a:rPr>
              <a:t>Book-reader</a:t>
            </a:r>
          </a:p>
          <a:p>
            <a:pPr marL="0" indent="0">
              <a:buNone/>
            </a:pPr>
            <a:r>
              <a:rPr lang="en-US" sz="2600" dirty="0">
                <a:solidFill>
                  <a:srgbClr val="FF0000"/>
                </a:solidFill>
              </a:rPr>
              <a:t>Football-kicker</a:t>
            </a:r>
          </a:p>
          <a:p>
            <a:pPr marL="0" indent="0">
              <a:buNone/>
            </a:pPr>
            <a:r>
              <a:rPr lang="en-US" sz="2600" dirty="0">
                <a:solidFill>
                  <a:srgbClr val="FF0000"/>
                </a:solidFill>
              </a:rPr>
              <a:t>Chocolate </a:t>
            </a:r>
            <a:r>
              <a:rPr lang="en-US" sz="2600" dirty="0" err="1">
                <a:solidFill>
                  <a:srgbClr val="FF0000"/>
                </a:solidFill>
              </a:rPr>
              <a:t>chomper</a:t>
            </a:r>
            <a:r>
              <a:rPr lang="en-US" sz="2600" dirty="0">
                <a:solidFill>
                  <a:srgbClr val="FF0000"/>
                </a:solidFill>
              </a:rPr>
              <a:t>						  </a:t>
            </a:r>
          </a:p>
          <a:p>
            <a:pPr marL="0" indent="0">
              <a:buNone/>
            </a:pPr>
            <a:r>
              <a:rPr lang="en-US" sz="2600" dirty="0">
                <a:solidFill>
                  <a:srgbClr val="FF0000"/>
                </a:solidFill>
              </a:rPr>
              <a:t>Tea-drinker</a:t>
            </a:r>
          </a:p>
          <a:p>
            <a:pPr marL="0" indent="0">
              <a:buNone/>
            </a:pPr>
            <a:r>
              <a:rPr lang="en-US" sz="2600" dirty="0">
                <a:solidFill>
                  <a:srgbClr val="FF0000"/>
                </a:solidFill>
              </a:rPr>
              <a:t>Spider-hater                        </a:t>
            </a:r>
          </a:p>
          <a:p>
            <a:pPr marL="0" indent="0">
              <a:buNone/>
            </a:pPr>
            <a:r>
              <a:rPr lang="en-US" sz="2600" dirty="0">
                <a:solidFill>
                  <a:srgbClr val="FF0000"/>
                </a:solidFill>
              </a:rPr>
              <a:t>Sunshine-lover</a:t>
            </a:r>
          </a:p>
          <a:p>
            <a:pPr marL="0" indent="0">
              <a:buNone/>
            </a:pPr>
            <a:endParaRPr lang="en-US" sz="2600" dirty="0"/>
          </a:p>
          <a:p>
            <a:pPr marL="0" indent="0">
              <a:buNone/>
            </a:pPr>
            <a:r>
              <a:rPr lang="en-US" altLang="en-US" sz="2600" dirty="0"/>
              <a:t>Read through your poem. Check your spelling and punctuation. </a:t>
            </a:r>
          </a:p>
          <a:p>
            <a:pPr marL="0" indent="0">
              <a:buNone/>
            </a:pPr>
            <a:r>
              <a:rPr lang="en-US" altLang="en-US" sz="2600" dirty="0"/>
              <a:t>Could you improve any of the vocabulary? For example, could you add some alliteration (where words start with the same sound like ‘</a:t>
            </a:r>
            <a:r>
              <a:rPr lang="en-US" altLang="en-US" sz="2600" b="1" dirty="0"/>
              <a:t>ch</a:t>
            </a:r>
            <a:r>
              <a:rPr lang="en-US" altLang="en-US" sz="2600" dirty="0"/>
              <a:t>ocolate </a:t>
            </a:r>
            <a:r>
              <a:rPr lang="en-US" altLang="en-US" sz="2600" b="1" dirty="0" err="1"/>
              <a:t>ch</a:t>
            </a:r>
            <a:r>
              <a:rPr lang="en-US" altLang="en-US" sz="2600" dirty="0" err="1"/>
              <a:t>omper</a:t>
            </a:r>
            <a:r>
              <a:rPr lang="en-US" altLang="en-US" sz="2600" dirty="0"/>
              <a:t>’?)</a:t>
            </a:r>
            <a:endParaRPr lang="en-US" sz="26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Tree>
    <p:extLst>
      <p:ext uri="{BB962C8B-B14F-4D97-AF65-F5344CB8AC3E}">
        <p14:creationId xmlns:p14="http://schemas.microsoft.com/office/powerpoint/2010/main" val="80604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738C-2DBA-4C02-8431-CBBACE47E157}"/>
              </a:ext>
            </a:extLst>
          </p:cNvPr>
          <p:cNvSpPr>
            <a:spLocks noGrp="1"/>
          </p:cNvSpPr>
          <p:nvPr>
            <p:ph type="title"/>
          </p:nvPr>
        </p:nvSpPr>
        <p:spPr/>
        <p:txBody>
          <a:bodyPr/>
          <a:lstStyle/>
          <a:p>
            <a:r>
              <a:rPr lang="en-US" dirty="0"/>
              <a:t>Thursday 25th February – Shape Poems</a:t>
            </a:r>
            <a:endParaRPr lang="en-GB" dirty="0"/>
          </a:p>
        </p:txBody>
      </p:sp>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838201" y="1825624"/>
            <a:ext cx="7588348" cy="4659581"/>
          </a:xfrm>
        </p:spPr>
        <p:txBody>
          <a:bodyPr>
            <a:normAutofit fontScale="92500" lnSpcReduction="20000"/>
          </a:bodyPr>
          <a:lstStyle/>
          <a:p>
            <a:r>
              <a:rPr lang="en-US" dirty="0" smtClean="0"/>
              <a:t>A </a:t>
            </a:r>
            <a:r>
              <a:rPr lang="en-US" dirty="0"/>
              <a:t>shape poem is a poem that describes an object, person or animal.</a:t>
            </a:r>
            <a:br>
              <a:rPr lang="en-US" dirty="0"/>
            </a:br>
            <a:endParaRPr lang="en-US" dirty="0"/>
          </a:p>
          <a:p>
            <a:r>
              <a:rPr lang="en-US" dirty="0"/>
              <a:t>The special thing about a shape poem is that the words of the poem form the shape of the object, person or animal being described</a:t>
            </a:r>
            <a:r>
              <a:rPr lang="en-US" dirty="0" smtClean="0"/>
              <a:t>.</a:t>
            </a:r>
          </a:p>
          <a:p>
            <a:pPr marL="0" indent="0">
              <a:buNone/>
            </a:pPr>
            <a:endParaRPr lang="en-US" dirty="0" smtClean="0"/>
          </a:p>
          <a:p>
            <a:r>
              <a:rPr lang="en-GB" altLang="en-US" dirty="0">
                <a:solidFill>
                  <a:srgbClr val="000000"/>
                </a:solidFill>
                <a:cs typeface="Arial" panose="020B0604020202020204" pitchFamily="34" charset="0"/>
              </a:rPr>
              <a:t>Shape poems can use full stops and capital letters like sentences.</a:t>
            </a:r>
            <a:r>
              <a:rPr lang="en-US" dirty="0"/>
              <a:t/>
            </a:r>
            <a:br>
              <a:rPr lang="en-US" dirty="0"/>
            </a:br>
            <a:endParaRPr lang="en-US" dirty="0"/>
          </a:p>
          <a:p>
            <a:r>
              <a:rPr lang="en-US" dirty="0"/>
              <a:t>Shape poems don’t have to rhyme</a:t>
            </a:r>
            <a:r>
              <a:rPr lang="en-US" dirty="0" smtClean="0"/>
              <a:t>!</a:t>
            </a:r>
            <a:r>
              <a:rPr lang="en-US" dirty="0"/>
              <a:t/>
            </a:r>
            <a:br>
              <a:rPr lang="en-US" dirty="0"/>
            </a:br>
            <a:endParaRPr lang="en-US" dirty="0"/>
          </a:p>
          <a:p>
            <a:r>
              <a:rPr lang="en-US" dirty="0"/>
              <a:t>Shape poems often use alliteration or similes.</a:t>
            </a:r>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236" t="1" r="23224" b="-336"/>
          <a:stretch/>
        </p:blipFill>
        <p:spPr>
          <a:xfrm>
            <a:off x="8426549" y="1278582"/>
            <a:ext cx="3488786" cy="5305098"/>
          </a:xfrm>
          <a:prstGeom prst="rect">
            <a:avLst/>
          </a:prstGeom>
        </p:spPr>
      </p:pic>
    </p:spTree>
    <p:extLst>
      <p:ext uri="{BB962C8B-B14F-4D97-AF65-F5344CB8AC3E}">
        <p14:creationId xmlns:p14="http://schemas.microsoft.com/office/powerpoint/2010/main" val="7474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 r="10181" b="231"/>
          <a:stretch/>
        </p:blipFill>
        <p:spPr>
          <a:xfrm>
            <a:off x="5785542" y="400928"/>
            <a:ext cx="6284538" cy="60772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70" y="196947"/>
            <a:ext cx="5568693" cy="6485206"/>
          </a:xfrm>
          <a:prstGeom prst="rect">
            <a:avLst/>
          </a:prstGeom>
        </p:spPr>
      </p:pic>
    </p:spTree>
    <p:extLst>
      <p:ext uri="{BB962C8B-B14F-4D97-AF65-F5344CB8AC3E}">
        <p14:creationId xmlns:p14="http://schemas.microsoft.com/office/powerpoint/2010/main" val="177794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407963"/>
            <a:ext cx="10219006" cy="5769000"/>
          </a:xfrm>
        </p:spPr>
        <p:txBody>
          <a:bodyPr/>
          <a:lstStyle/>
          <a:p>
            <a:pPr marL="0" indent="0">
              <a:buNone/>
            </a:pPr>
            <a:r>
              <a:rPr lang="en-GB" dirty="0" smtClean="0"/>
              <a:t>Your task is to write a shape poem about an object or animal you would find in the ocean. </a:t>
            </a:r>
            <a:endParaRPr lang="en-GB" dirty="0"/>
          </a:p>
          <a:p>
            <a:pPr marL="0" indent="0">
              <a:buNone/>
            </a:pPr>
            <a:r>
              <a:rPr lang="en-GB" dirty="0" smtClean="0"/>
              <a:t>First you need to think of lots of adjectives or phrases to describe what you have chosen.</a:t>
            </a:r>
          </a:p>
          <a:p>
            <a:pPr marL="0" indent="0">
              <a:buNone/>
            </a:pPr>
            <a:endParaRPr lang="en-GB" dirty="0"/>
          </a:p>
        </p:txBody>
      </p:sp>
      <p:pic>
        <p:nvPicPr>
          <p:cNvPr id="4" name="Picture 3"/>
          <p:cNvPicPr>
            <a:picLocks noChangeAspect="1"/>
          </p:cNvPicPr>
          <p:nvPr/>
        </p:nvPicPr>
        <p:blipFill>
          <a:blip r:embed="rId2"/>
          <a:stretch>
            <a:fillRect/>
          </a:stretch>
        </p:blipFill>
        <p:spPr>
          <a:xfrm>
            <a:off x="1769599" y="2410295"/>
            <a:ext cx="8356210" cy="4082311"/>
          </a:xfrm>
          <a:prstGeom prst="rect">
            <a:avLst/>
          </a:prstGeom>
        </p:spPr>
      </p:pic>
    </p:spTree>
    <p:extLst>
      <p:ext uri="{BB962C8B-B14F-4D97-AF65-F5344CB8AC3E}">
        <p14:creationId xmlns:p14="http://schemas.microsoft.com/office/powerpoint/2010/main" val="19874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0289345" cy="5811203"/>
          </a:xfrm>
        </p:spPr>
        <p:txBody>
          <a:bodyPr/>
          <a:lstStyle/>
          <a:p>
            <a:pPr marL="0" indent="0" algn="just">
              <a:buNone/>
            </a:pPr>
            <a:r>
              <a:rPr lang="en-GB" dirty="0" smtClean="0"/>
              <a:t>Using your ideas, create your shape poem. You can use one of the templates from Dojo (boat, shark, seahorse, fish, turtle, stingray) or create your own. </a:t>
            </a:r>
          </a:p>
          <a:p>
            <a:pPr marL="0" indent="0" algn="just">
              <a:buNone/>
            </a:pPr>
            <a:endParaRPr lang="en-GB" dirty="0"/>
          </a:p>
        </p:txBody>
      </p:sp>
      <p:sp>
        <p:nvSpPr>
          <p:cNvPr id="4" name="Rounded Rectangle 3"/>
          <p:cNvSpPr/>
          <p:nvPr/>
        </p:nvSpPr>
        <p:spPr>
          <a:xfrm>
            <a:off x="654124" y="1915061"/>
            <a:ext cx="6787685" cy="2980495"/>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Aft>
                <a:spcPts val="0"/>
              </a:spcAft>
              <a:buFont typeface="Arial" panose="020B0604020202020204" pitchFamily="34" charset="0"/>
              <a:buChar char="•"/>
              <a:defRPr/>
            </a:pPr>
            <a:r>
              <a:rPr lang="en-GB" altLang="en-US" sz="2400" dirty="0">
                <a:solidFill>
                  <a:schemeClr val="tx1"/>
                </a:solidFill>
                <a:cs typeface="Arial" panose="020B0604020202020204" pitchFamily="34" charset="0"/>
              </a:rPr>
              <a:t>Remember to stay inside the lines of the picture, starting a new line when you get close to the edge.</a:t>
            </a:r>
          </a:p>
          <a:p>
            <a:pPr marL="285750" indent="-285750" eaLnBrk="1" fontAlgn="auto" hangingPunct="1">
              <a:spcAft>
                <a:spcPts val="0"/>
              </a:spcAft>
              <a:buFont typeface="Arial" panose="020B0604020202020204" pitchFamily="34" charset="0"/>
              <a:buChar char="•"/>
              <a:defRPr/>
            </a:pPr>
            <a:r>
              <a:rPr lang="en-GB" altLang="en-US" sz="2400" dirty="0">
                <a:solidFill>
                  <a:schemeClr val="tx1"/>
                </a:solidFill>
                <a:cs typeface="Arial" panose="020B0604020202020204" pitchFamily="34" charset="0"/>
              </a:rPr>
              <a:t>Don’t forget to use full stops and capital letters.</a:t>
            </a:r>
          </a:p>
          <a:p>
            <a:pPr marL="285750" indent="-285750" eaLnBrk="1" fontAlgn="auto" hangingPunct="1">
              <a:spcAft>
                <a:spcPts val="0"/>
              </a:spcAft>
              <a:buFont typeface="Arial" panose="020B0604020202020204" pitchFamily="34" charset="0"/>
              <a:buChar char="•"/>
              <a:defRPr/>
            </a:pPr>
            <a:r>
              <a:rPr lang="en-GB" altLang="en-US" sz="2400" dirty="0">
                <a:solidFill>
                  <a:schemeClr val="tx1"/>
                </a:solidFill>
                <a:cs typeface="Arial" panose="020B0604020202020204" pitchFamily="34" charset="0"/>
              </a:rPr>
              <a:t>Try to use alliteration or similes if you can; this will make your shape poem more exciting and descriptive.</a:t>
            </a:r>
          </a:p>
        </p:txBody>
      </p:sp>
      <p:sp>
        <p:nvSpPr>
          <p:cNvPr id="5" name="Rounded Rectangle 4"/>
          <p:cNvSpPr/>
          <p:nvPr/>
        </p:nvSpPr>
        <p:spPr>
          <a:xfrm>
            <a:off x="7625886" y="1282163"/>
            <a:ext cx="2742004" cy="1362563"/>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ja-JP" sz="1400" dirty="0">
                <a:solidFill>
                  <a:schemeClr val="bg1"/>
                </a:solidFill>
                <a:cs typeface="Arial" panose="020B0604020202020204" pitchFamily="34" charset="0"/>
              </a:rPr>
              <a:t>Similes can be used – this is where we use the words ‘like’ or ‘as’ to compare two things to each other.</a:t>
            </a:r>
            <a:endParaRPr lang="en-GB" altLang="en-US" sz="1400" dirty="0">
              <a:solidFill>
                <a:schemeClr val="bg1"/>
              </a:solidFill>
              <a:cs typeface="Arial" panose="020B0604020202020204" pitchFamily="34" charset="0"/>
            </a:endParaRPr>
          </a:p>
        </p:txBody>
      </p:sp>
      <p:sp>
        <p:nvSpPr>
          <p:cNvPr id="6" name="Rounded Rectangle 5"/>
          <p:cNvSpPr/>
          <p:nvPr/>
        </p:nvSpPr>
        <p:spPr>
          <a:xfrm>
            <a:off x="8848578" y="2963434"/>
            <a:ext cx="2916493" cy="1359249"/>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1400" dirty="0">
                <a:solidFill>
                  <a:schemeClr val="bg1"/>
                </a:solidFill>
                <a:cs typeface="Arial" panose="020B0604020202020204" pitchFamily="34" charset="0"/>
              </a:rPr>
              <a:t>Alliteration can be used – this is lots of words </a:t>
            </a:r>
          </a:p>
          <a:p>
            <a:pPr algn="ctr" eaLnBrk="1" fontAlgn="auto" hangingPunct="1">
              <a:spcBef>
                <a:spcPts val="0"/>
              </a:spcBef>
              <a:spcAft>
                <a:spcPts val="0"/>
              </a:spcAft>
              <a:defRPr/>
            </a:pPr>
            <a:r>
              <a:rPr lang="en-GB" altLang="en-US" sz="1400" dirty="0">
                <a:solidFill>
                  <a:schemeClr val="bg1"/>
                </a:solidFill>
                <a:cs typeface="Arial" panose="020B0604020202020204" pitchFamily="34" charset="0"/>
              </a:rPr>
              <a:t>in a row beginning with the same letter.</a:t>
            </a:r>
          </a:p>
        </p:txBody>
      </p:sp>
      <p:sp>
        <p:nvSpPr>
          <p:cNvPr id="7" name="Rounded Rectangle 6"/>
          <p:cNvSpPr/>
          <p:nvPr/>
        </p:nvSpPr>
        <p:spPr>
          <a:xfrm>
            <a:off x="838200" y="5247882"/>
            <a:ext cx="2523978" cy="1392069"/>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1400" dirty="0">
                <a:solidFill>
                  <a:schemeClr val="bg1"/>
                </a:solidFill>
                <a:cs typeface="Arial" panose="020B0604020202020204" pitchFamily="34" charset="0"/>
              </a:rPr>
              <a:t>Full stops and capital letters </a:t>
            </a:r>
            <a:r>
              <a:rPr lang="en-GB" altLang="en-US" sz="1400" dirty="0" smtClean="0">
                <a:solidFill>
                  <a:schemeClr val="bg1"/>
                </a:solidFill>
                <a:cs typeface="Arial" panose="020B0604020202020204" pitchFamily="34" charset="0"/>
              </a:rPr>
              <a:t>can be used </a:t>
            </a:r>
            <a:r>
              <a:rPr lang="en-GB" altLang="en-US" sz="1400" dirty="0">
                <a:solidFill>
                  <a:schemeClr val="bg1"/>
                </a:solidFill>
                <a:cs typeface="Arial" panose="020B0604020202020204" pitchFamily="34" charset="0"/>
              </a:rPr>
              <a:t>just like you would use  in sentences.</a:t>
            </a:r>
          </a:p>
        </p:txBody>
      </p:sp>
      <p:sp>
        <p:nvSpPr>
          <p:cNvPr id="8" name="Rounded Rectangle 7"/>
          <p:cNvSpPr/>
          <p:nvPr/>
        </p:nvSpPr>
        <p:spPr>
          <a:xfrm>
            <a:off x="7886405" y="4785672"/>
            <a:ext cx="2973853" cy="1710000"/>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1400" dirty="0">
                <a:solidFill>
                  <a:schemeClr val="bg1"/>
                </a:solidFill>
                <a:cs typeface="Arial" panose="020B0604020202020204" pitchFamily="34" charset="0"/>
              </a:rPr>
              <a:t>Each line can be a different length or be curved to form the shape of the object that is being described.</a:t>
            </a:r>
          </a:p>
        </p:txBody>
      </p:sp>
      <p:sp>
        <p:nvSpPr>
          <p:cNvPr id="9" name="Rounded Rectangle 8"/>
          <p:cNvSpPr/>
          <p:nvPr/>
        </p:nvSpPr>
        <p:spPr>
          <a:xfrm>
            <a:off x="4439821" y="5247882"/>
            <a:ext cx="2368941" cy="1392069"/>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1400" dirty="0">
                <a:solidFill>
                  <a:schemeClr val="bg1"/>
                </a:solidFill>
                <a:cs typeface="Arial" panose="020B0604020202020204" pitchFamily="34" charset="0"/>
              </a:rPr>
              <a:t>The lines don’t have to rhyme.</a:t>
            </a:r>
          </a:p>
        </p:txBody>
      </p:sp>
    </p:spTree>
    <p:extLst>
      <p:ext uri="{BB962C8B-B14F-4D97-AF65-F5344CB8AC3E}">
        <p14:creationId xmlns:p14="http://schemas.microsoft.com/office/powerpoint/2010/main" val="75829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738C-2DBA-4C02-8431-CBBACE47E157}"/>
              </a:ext>
            </a:extLst>
          </p:cNvPr>
          <p:cNvSpPr>
            <a:spLocks noGrp="1"/>
          </p:cNvSpPr>
          <p:nvPr>
            <p:ph type="title"/>
          </p:nvPr>
        </p:nvSpPr>
        <p:spPr/>
        <p:txBody>
          <a:bodyPr/>
          <a:lstStyle/>
          <a:p>
            <a:r>
              <a:rPr lang="en-US" dirty="0"/>
              <a:t>Friday 26th February – Michael Rosen</a:t>
            </a:r>
            <a:endParaRPr lang="en-GB" dirty="0"/>
          </a:p>
        </p:txBody>
      </p:sp>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p:txBody>
          <a:bodyPr/>
          <a:lstStyle/>
          <a:p>
            <a:r>
              <a:rPr lang="en-GB" dirty="0" smtClean="0"/>
              <a:t>Michael Rosen is a famous British poet. You may have heard of him before or know some of his poems.</a:t>
            </a:r>
          </a:p>
          <a:p>
            <a:endParaRPr lang="en-GB" dirty="0" smtClean="0"/>
          </a:p>
          <a:p>
            <a:pPr marL="0" indent="0">
              <a:buNone/>
            </a:pPr>
            <a:r>
              <a:rPr lang="en-GB" dirty="0">
                <a:hlinkClick r:id="rId2"/>
              </a:rPr>
              <a:t>https://</a:t>
            </a:r>
            <a:r>
              <a:rPr lang="en-GB" dirty="0" smtClean="0">
                <a:hlinkClick r:id="rId2"/>
              </a:rPr>
              <a:t>www.bbc.co.uk/teach/school-radio/english-ks2-michael-rosen-talking-poetry/zn37rj6</a:t>
            </a:r>
            <a:r>
              <a:rPr lang="en-GB" dirty="0" smtClean="0"/>
              <a:t> </a:t>
            </a:r>
          </a:p>
          <a:p>
            <a:pPr marL="0" indent="0">
              <a:buNone/>
            </a:pPr>
            <a:r>
              <a:rPr lang="en-GB" dirty="0" smtClean="0"/>
              <a:t>Watch this clip (approx. 15 minutes</a:t>
            </a:r>
            <a:r>
              <a:rPr lang="en-GB" dirty="0" smtClean="0"/>
              <a:t>)</a:t>
            </a:r>
          </a:p>
          <a:p>
            <a:pPr marL="0" indent="0">
              <a:buNone/>
            </a:pPr>
            <a:endParaRPr lang="en-GB" dirty="0"/>
          </a:p>
          <a:p>
            <a:pPr marL="0" indent="0">
              <a:buNone/>
            </a:pPr>
            <a:r>
              <a:rPr lang="en-GB" dirty="0" smtClean="0"/>
              <a:t>Which poem did you like best?</a:t>
            </a:r>
            <a:endParaRPr lang="en-GB" dirty="0"/>
          </a:p>
        </p:txBody>
      </p:sp>
    </p:spTree>
    <p:extLst>
      <p:ext uri="{BB962C8B-B14F-4D97-AF65-F5344CB8AC3E}">
        <p14:creationId xmlns:p14="http://schemas.microsoft.com/office/powerpoint/2010/main" val="323311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367" y="251606"/>
            <a:ext cx="2526030" cy="657195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051" r="3992" b="12000"/>
          <a:stretch/>
        </p:blipFill>
        <p:spPr>
          <a:xfrm>
            <a:off x="5134574" y="251606"/>
            <a:ext cx="6626016" cy="6346142"/>
          </a:xfrm>
          <a:prstGeom prst="rect">
            <a:avLst/>
          </a:prstGeom>
        </p:spPr>
      </p:pic>
    </p:spTree>
    <p:extLst>
      <p:ext uri="{BB962C8B-B14F-4D97-AF65-F5344CB8AC3E}">
        <p14:creationId xmlns:p14="http://schemas.microsoft.com/office/powerpoint/2010/main" val="227127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738C-2DBA-4C02-8431-CBBACE47E157}"/>
              </a:ext>
            </a:extLst>
          </p:cNvPr>
          <p:cNvSpPr>
            <a:spLocks noGrp="1"/>
          </p:cNvSpPr>
          <p:nvPr>
            <p:ph type="title"/>
          </p:nvPr>
        </p:nvSpPr>
        <p:spPr/>
        <p:txBody>
          <a:bodyPr/>
          <a:lstStyle/>
          <a:p>
            <a:r>
              <a:rPr lang="en-US" dirty="0"/>
              <a:t>Tuesday 23</a:t>
            </a:r>
            <a:r>
              <a:rPr lang="en-US" baseline="30000" dirty="0"/>
              <a:t>rd</a:t>
            </a:r>
            <a:r>
              <a:rPr lang="en-US" dirty="0"/>
              <a:t> February – Animal Poems</a:t>
            </a:r>
            <a:endParaRPr lang="en-GB" dirty="0"/>
          </a:p>
        </p:txBody>
      </p:sp>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728869" y="1550504"/>
            <a:ext cx="11052313" cy="4626459"/>
          </a:xfrm>
        </p:spPr>
        <p:txBody>
          <a:bodyPr>
            <a:normAutofit fontScale="92500" lnSpcReduction="10000"/>
          </a:bodyPr>
          <a:lstStyle/>
          <a:p>
            <a:r>
              <a:rPr lang="en-US" dirty="0"/>
              <a:t>Many poets use simile in their poems to make their descriptions more interesting. A simile is when one thing is compared to another thing that has similar characteristics, using the words </a:t>
            </a:r>
            <a:r>
              <a:rPr lang="en-US" b="1" dirty="0"/>
              <a:t>‘like’ or ‘as’.</a:t>
            </a:r>
            <a:endParaRPr lang="en-GB" b="1" dirty="0"/>
          </a:p>
          <a:p>
            <a:pPr marL="0" indent="0">
              <a:buNone/>
            </a:pPr>
            <a:r>
              <a:rPr lang="en-US" dirty="0"/>
              <a:t>For example: </a:t>
            </a:r>
            <a:endParaRPr lang="en-GB" dirty="0"/>
          </a:p>
          <a:p>
            <a:r>
              <a:rPr lang="en-US" dirty="0"/>
              <a:t>The girl ran </a:t>
            </a:r>
            <a:r>
              <a:rPr lang="en-US" b="1" dirty="0"/>
              <a:t>as fast as </a:t>
            </a:r>
            <a:r>
              <a:rPr lang="en-US" dirty="0"/>
              <a:t>a cheetah.</a:t>
            </a:r>
          </a:p>
          <a:p>
            <a:pPr marL="0" indent="0">
              <a:buNone/>
            </a:pPr>
            <a:endParaRPr lang="en-GB" dirty="0"/>
          </a:p>
          <a:p>
            <a:r>
              <a:rPr lang="en-US" dirty="0"/>
              <a:t>The clouds were white and wispy </a:t>
            </a:r>
            <a:r>
              <a:rPr lang="en-US" b="1" dirty="0"/>
              <a:t>like</a:t>
            </a:r>
            <a:r>
              <a:rPr lang="en-US" dirty="0"/>
              <a:t> cotton wool.</a:t>
            </a:r>
          </a:p>
          <a:p>
            <a:pPr marL="0" indent="0">
              <a:buNone/>
            </a:pPr>
            <a:endParaRPr lang="en-GB" dirty="0"/>
          </a:p>
          <a:p>
            <a:r>
              <a:rPr lang="en-US" dirty="0"/>
              <a:t>My fingers are </a:t>
            </a:r>
            <a:r>
              <a:rPr lang="en-US" b="1" dirty="0"/>
              <a:t>as cold as </a:t>
            </a:r>
            <a:r>
              <a:rPr lang="en-US" dirty="0"/>
              <a:t>ice.</a:t>
            </a:r>
          </a:p>
          <a:p>
            <a:pPr marL="0" indent="0">
              <a:buNone/>
            </a:pPr>
            <a:endParaRPr lang="en-GB" dirty="0"/>
          </a:p>
          <a:p>
            <a:r>
              <a:rPr lang="en-US" dirty="0"/>
              <a:t>Waves crashed on the rocks </a:t>
            </a:r>
            <a:r>
              <a:rPr lang="en-US" b="1" dirty="0"/>
              <a:t>like</a:t>
            </a:r>
            <a:r>
              <a:rPr lang="en-US" dirty="0"/>
              <a:t> thunder.</a:t>
            </a:r>
            <a:endParaRPr lang="en-GB" dirty="0"/>
          </a:p>
          <a:p>
            <a:pPr marL="0" indent="0">
              <a:buNone/>
            </a:pPr>
            <a:endParaRPr lang="en-GB" dirty="0"/>
          </a:p>
          <a:p>
            <a:pPr marL="0" indent="0">
              <a:buNone/>
            </a:pPr>
            <a:endParaRPr lang="en-GB" u="sng" dirty="0"/>
          </a:p>
        </p:txBody>
      </p:sp>
      <p:pic>
        <p:nvPicPr>
          <p:cNvPr id="3074" name="Picture 2" descr="Image result for cheetah">
            <a:extLst>
              <a:ext uri="{FF2B5EF4-FFF2-40B4-BE49-F238E27FC236}">
                <a16:creationId xmlns:a16="http://schemas.microsoft.com/office/drawing/2014/main" id="{6B7AE797-1F7F-41AA-8998-54D652BC480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80688" y="2750171"/>
            <a:ext cx="1748673" cy="9836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otton wool cloud">
            <a:extLst>
              <a:ext uri="{FF2B5EF4-FFF2-40B4-BE49-F238E27FC236}">
                <a16:creationId xmlns:a16="http://schemas.microsoft.com/office/drawing/2014/main" id="{EE033F75-6842-434B-B67E-F8251F2091E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993918" y="3568290"/>
            <a:ext cx="1636643" cy="12274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ce cold fingers">
            <a:extLst>
              <a:ext uri="{FF2B5EF4-FFF2-40B4-BE49-F238E27FC236}">
                <a16:creationId xmlns:a16="http://schemas.microsoft.com/office/drawing/2014/main" id="{219C1365-5ACE-48F3-96AE-C73AC56CAD8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932307" y="4463566"/>
            <a:ext cx="1748675" cy="9836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waves crash rocks">
            <a:extLst>
              <a:ext uri="{FF2B5EF4-FFF2-40B4-BE49-F238E27FC236}">
                <a16:creationId xmlns:a16="http://schemas.microsoft.com/office/drawing/2014/main" id="{594392CF-AAD3-4E45-A975-6E8BB15498F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818881" y="5447196"/>
            <a:ext cx="1623391" cy="121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2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723" y="436098"/>
            <a:ext cx="10580077" cy="5740865"/>
          </a:xfrm>
        </p:spPr>
        <p:txBody>
          <a:bodyPr/>
          <a:lstStyle/>
          <a:p>
            <a:pPr marL="0" indent="0">
              <a:buNone/>
            </a:pPr>
            <a:r>
              <a:rPr lang="en-GB" dirty="0" smtClean="0"/>
              <a:t>Michael Rosen also has his own YouTube channel where you can watch him perform some more of his poems.</a:t>
            </a:r>
            <a:endParaRPr lang="en-GB" dirty="0" smtClean="0">
              <a:hlinkClick r:id="rId2"/>
            </a:endParaRPr>
          </a:p>
          <a:p>
            <a:pPr marL="0" indent="0">
              <a:buNone/>
            </a:pPr>
            <a:r>
              <a:rPr lang="en-GB" dirty="0" smtClean="0">
                <a:hlinkClick r:id="rId2"/>
              </a:rPr>
              <a:t>https</a:t>
            </a:r>
            <a:r>
              <a:rPr lang="en-GB" dirty="0">
                <a:hlinkClick r:id="rId2"/>
              </a:rPr>
              <a:t>://</a:t>
            </a:r>
            <a:r>
              <a:rPr lang="en-GB" dirty="0" smtClean="0">
                <a:hlinkClick r:id="rId2"/>
              </a:rPr>
              <a:t>www.youtube.com/MichaelRosenOfficial</a:t>
            </a:r>
            <a:endParaRPr lang="en-GB" dirty="0" smtClean="0"/>
          </a:p>
          <a:p>
            <a:pPr marL="0" indent="0">
              <a:buNone/>
            </a:pPr>
            <a:endParaRPr lang="en-GB" dirty="0" smtClean="0"/>
          </a:p>
          <a:p>
            <a:pPr marL="0" indent="0">
              <a:buNone/>
            </a:pPr>
            <a:r>
              <a:rPr lang="en-GB" dirty="0" smtClean="0"/>
              <a:t>And his own website where you can find out more about him and his life.</a:t>
            </a:r>
            <a:endParaRPr lang="en-GB" dirty="0"/>
          </a:p>
          <a:p>
            <a:pPr marL="0" indent="0">
              <a:buNone/>
            </a:pPr>
            <a:r>
              <a:rPr lang="en-GB" dirty="0">
                <a:hlinkClick r:id="rId3"/>
              </a:rPr>
              <a:t>https://</a:t>
            </a:r>
            <a:r>
              <a:rPr lang="en-GB" dirty="0" smtClean="0">
                <a:hlinkClick r:id="rId3"/>
              </a:rPr>
              <a:t>www.michaelrosen.co.uk</a:t>
            </a:r>
            <a:r>
              <a:rPr lang="en-GB" dirty="0"/>
              <a:t> </a:t>
            </a:r>
            <a:endParaRPr lang="en-GB" dirty="0" smtClean="0"/>
          </a:p>
          <a:p>
            <a:pPr marL="0" indent="0">
              <a:buNone/>
            </a:pPr>
            <a:endParaRPr lang="en-GB" dirty="0"/>
          </a:p>
          <a:p>
            <a:pPr marL="0" indent="0">
              <a:buNone/>
            </a:pPr>
            <a:r>
              <a:rPr lang="en-GB" dirty="0" smtClean="0"/>
              <a:t>You can also listen to some of his poems here</a:t>
            </a:r>
          </a:p>
          <a:p>
            <a:pPr marL="0" indent="0">
              <a:buNone/>
            </a:pPr>
            <a:r>
              <a:rPr lang="en-GB" dirty="0">
                <a:hlinkClick r:id="rId4"/>
              </a:rPr>
              <a:t>https://poetryarchive.org/poet/michael-rosen</a:t>
            </a:r>
            <a:r>
              <a:rPr lang="en-GB" dirty="0" smtClean="0">
                <a:hlinkClick r:id="rId4"/>
              </a:rPr>
              <a:t>/</a:t>
            </a:r>
            <a:r>
              <a:rPr lang="en-GB" dirty="0" smtClean="0"/>
              <a:t> </a:t>
            </a:r>
            <a:endParaRPr lang="en-GB"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6083" y="3643533"/>
            <a:ext cx="3207828" cy="2750234"/>
          </a:xfrm>
          <a:prstGeom prst="rect">
            <a:avLst/>
          </a:prstGeom>
        </p:spPr>
      </p:pic>
    </p:spTree>
    <p:extLst>
      <p:ext uri="{BB962C8B-B14F-4D97-AF65-F5344CB8AC3E}">
        <p14:creationId xmlns:p14="http://schemas.microsoft.com/office/powerpoint/2010/main" val="625013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234" y="253218"/>
            <a:ext cx="10889566" cy="5923745"/>
          </a:xfrm>
        </p:spPr>
        <p:txBody>
          <a:bodyPr/>
          <a:lstStyle/>
          <a:p>
            <a:pPr marL="0" indent="0">
              <a:buNone/>
            </a:pPr>
            <a:r>
              <a:rPr lang="en-GB" dirty="0" smtClean="0"/>
              <a:t>Your task…</a:t>
            </a:r>
          </a:p>
          <a:p>
            <a:pPr marL="0" indent="0">
              <a:buNone/>
            </a:pPr>
            <a:endParaRPr lang="en-GB" dirty="0"/>
          </a:p>
          <a:p>
            <a:pPr marL="514350" indent="-514350" algn="just">
              <a:buAutoNum type="arabicPeriod"/>
            </a:pPr>
            <a:r>
              <a:rPr lang="en-GB" dirty="0" smtClean="0"/>
              <a:t>Find out at least 5 interesting facts about Michael Rosen and write them out neatly in your own words.</a:t>
            </a:r>
          </a:p>
          <a:p>
            <a:pPr marL="514350" indent="-514350">
              <a:buAutoNum type="arabicPeriod"/>
            </a:pPr>
            <a:r>
              <a:rPr lang="en-GB" dirty="0" smtClean="0"/>
              <a:t>Listen to, read or watch a selection of Michael Rosen poems. What do you like about them? Choose one or two of your favourites and write a paragraph explaining why you like them.</a:t>
            </a:r>
          </a:p>
          <a:p>
            <a:pPr marL="514350" indent="-514350" algn="just">
              <a:buAutoNum type="arabicPeriod"/>
            </a:pPr>
            <a:r>
              <a:rPr lang="en-GB" dirty="0" smtClean="0"/>
              <a:t>Choose one of Michael Rosen’s poems and have a go at performing it!</a:t>
            </a:r>
          </a:p>
          <a:p>
            <a:pPr marL="0" indent="0">
              <a:buNone/>
            </a:pPr>
            <a:r>
              <a:rPr lang="en-GB" dirty="0" smtClean="0"/>
              <a:t>This video might help you….</a:t>
            </a:r>
          </a:p>
          <a:p>
            <a:pPr marL="0" indent="0">
              <a:buNone/>
            </a:pPr>
            <a:r>
              <a:rPr lang="en-GB" dirty="0">
                <a:hlinkClick r:id="rId2"/>
              </a:rPr>
              <a:t>https://</a:t>
            </a:r>
            <a:r>
              <a:rPr lang="en-GB" dirty="0" smtClean="0">
                <a:hlinkClick r:id="rId2"/>
              </a:rPr>
              <a:t>www.youtube.com/watch?v=RvV23xoZRkI</a:t>
            </a:r>
            <a:r>
              <a:rPr lang="en-GB" dirty="0" smtClean="0"/>
              <a:t> </a:t>
            </a:r>
          </a:p>
          <a:p>
            <a:pPr marL="0" indent="0" algn="just">
              <a:buNone/>
            </a:pPr>
            <a:r>
              <a:rPr lang="en-GB" dirty="0" smtClean="0"/>
              <a:t>Perform the poem to someone in your family or upload a video of yourself performing your chosen poem to Class Dojo.</a:t>
            </a:r>
            <a:endParaRPr lang="en-GB" dirty="0"/>
          </a:p>
        </p:txBody>
      </p:sp>
    </p:spTree>
    <p:extLst>
      <p:ext uri="{BB962C8B-B14F-4D97-AF65-F5344CB8AC3E}">
        <p14:creationId xmlns:p14="http://schemas.microsoft.com/office/powerpoint/2010/main" val="39708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569843" y="245890"/>
            <a:ext cx="11052313" cy="4626459"/>
          </a:xfrm>
        </p:spPr>
        <p:txBody>
          <a:bodyPr>
            <a:normAutofit/>
          </a:bodyPr>
          <a:lstStyle/>
          <a:p>
            <a:pPr marL="0" indent="0">
              <a:buNone/>
            </a:pPr>
            <a:r>
              <a:rPr lang="en-US" sz="2400" b="1" u="sng" dirty="0"/>
              <a:t>Poetry Warm-Up</a:t>
            </a:r>
          </a:p>
          <a:p>
            <a:pPr marL="0" indent="0">
              <a:buNone/>
            </a:pPr>
            <a:r>
              <a:rPr lang="en-US" sz="2400" dirty="0"/>
              <a:t>Can you think of some similes for these examples? Say them out loud.</a:t>
            </a:r>
          </a:p>
          <a:p>
            <a:pPr marL="0" indent="0">
              <a:buNone/>
            </a:pPr>
            <a:endParaRPr lang="en-US" u="sng" dirty="0"/>
          </a:p>
          <a:p>
            <a:pPr marL="0" indent="0">
              <a:buNone/>
            </a:pPr>
            <a:endParaRPr lang="en-GB" dirty="0"/>
          </a:p>
          <a:p>
            <a:pPr marL="0" indent="0">
              <a:buNone/>
            </a:pPr>
            <a:endParaRPr lang="en-GB" u="sng" dirty="0"/>
          </a:p>
        </p:txBody>
      </p:sp>
      <p:pic>
        <p:nvPicPr>
          <p:cNvPr id="6" name="Picture 5">
            <a:extLst>
              <a:ext uri="{FF2B5EF4-FFF2-40B4-BE49-F238E27FC236}">
                <a16:creationId xmlns:a16="http://schemas.microsoft.com/office/drawing/2014/main" id="{15E2AFF6-D37D-4E06-9511-2A16A40C7A09}"/>
              </a:ext>
            </a:extLst>
          </p:cNvPr>
          <p:cNvPicPr>
            <a:picLocks noChangeAspect="1"/>
          </p:cNvPicPr>
          <p:nvPr/>
        </p:nvPicPr>
        <p:blipFill rotWithShape="1">
          <a:blip r:embed="rId2"/>
          <a:srcRect l="32517" t="40029" r="19519" b="14611"/>
          <a:stretch/>
        </p:blipFill>
        <p:spPr>
          <a:xfrm>
            <a:off x="742123" y="1232452"/>
            <a:ext cx="10296938" cy="5474886"/>
          </a:xfrm>
          <a:prstGeom prst="rect">
            <a:avLst/>
          </a:prstGeom>
        </p:spPr>
      </p:pic>
    </p:spTree>
    <p:extLst>
      <p:ext uri="{BB962C8B-B14F-4D97-AF65-F5344CB8AC3E}">
        <p14:creationId xmlns:p14="http://schemas.microsoft.com/office/powerpoint/2010/main" val="180162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569843" y="245890"/>
            <a:ext cx="11052313" cy="4626459"/>
          </a:xfrm>
        </p:spPr>
        <p:txBody>
          <a:bodyPr>
            <a:normAutofit/>
          </a:bodyPr>
          <a:lstStyle/>
          <a:p>
            <a:pPr marL="0" indent="0">
              <a:buNone/>
            </a:pPr>
            <a:r>
              <a:rPr lang="en-US" sz="2400" b="1" u="sng" dirty="0"/>
              <a:t>Animal Poems</a:t>
            </a:r>
          </a:p>
          <a:p>
            <a:pPr marL="0" indent="0">
              <a:buNone/>
            </a:pPr>
            <a:r>
              <a:rPr lang="en-US" sz="2400" dirty="0"/>
              <a:t>Read the following poem about an elephant.</a:t>
            </a:r>
          </a:p>
          <a:p>
            <a:pPr marL="0" indent="0">
              <a:buNone/>
            </a:pPr>
            <a:endParaRPr lang="en-US" u="sng" dirty="0"/>
          </a:p>
          <a:p>
            <a:pPr marL="0" indent="0">
              <a:buNone/>
            </a:pPr>
            <a:endParaRPr lang="en-GB" dirty="0"/>
          </a:p>
          <a:p>
            <a:pPr marL="0" indent="0">
              <a:buNone/>
            </a:pPr>
            <a:endParaRPr lang="en-GB" u="sng" dirty="0"/>
          </a:p>
        </p:txBody>
      </p:sp>
      <p:pic>
        <p:nvPicPr>
          <p:cNvPr id="2" name="Picture 1">
            <a:extLst>
              <a:ext uri="{FF2B5EF4-FFF2-40B4-BE49-F238E27FC236}">
                <a16:creationId xmlns:a16="http://schemas.microsoft.com/office/drawing/2014/main" id="{55AEDA66-7B85-4CE7-97DC-0000860CFABD}"/>
              </a:ext>
            </a:extLst>
          </p:cNvPr>
          <p:cNvPicPr>
            <a:picLocks noChangeAspect="1"/>
          </p:cNvPicPr>
          <p:nvPr/>
        </p:nvPicPr>
        <p:blipFill rotWithShape="1">
          <a:blip r:embed="rId2"/>
          <a:srcRect l="32890" t="32602" r="13059" b="16641"/>
          <a:stretch/>
        </p:blipFill>
        <p:spPr>
          <a:xfrm>
            <a:off x="675860" y="1166191"/>
            <a:ext cx="10416209" cy="5499387"/>
          </a:xfrm>
          <a:prstGeom prst="rect">
            <a:avLst/>
          </a:prstGeom>
        </p:spPr>
      </p:pic>
    </p:spTree>
    <p:extLst>
      <p:ext uri="{BB962C8B-B14F-4D97-AF65-F5344CB8AC3E}">
        <p14:creationId xmlns:p14="http://schemas.microsoft.com/office/powerpoint/2010/main" val="405296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569843" y="245890"/>
            <a:ext cx="11052313" cy="5691084"/>
          </a:xfrm>
        </p:spPr>
        <p:txBody>
          <a:bodyPr>
            <a:normAutofit/>
          </a:bodyPr>
          <a:lstStyle/>
          <a:p>
            <a:pPr marL="0" indent="0">
              <a:buNone/>
            </a:pPr>
            <a:r>
              <a:rPr lang="en-US" sz="2400" dirty="0"/>
              <a:t>The poem has a clear structure and pattern.</a:t>
            </a:r>
          </a:p>
          <a:p>
            <a:pPr marL="0" indent="0">
              <a:buNone/>
            </a:pPr>
            <a:endParaRPr lang="en-US" u="sng" dirty="0"/>
          </a:p>
          <a:p>
            <a:pPr marL="0" indent="0">
              <a:buNone/>
            </a:pPr>
            <a:endParaRPr lang="en-GB" dirty="0"/>
          </a:p>
          <a:p>
            <a:pPr marL="0" indent="0">
              <a:buNone/>
            </a:pPr>
            <a:endParaRPr lang="en-GB" u="sng" dirty="0"/>
          </a:p>
        </p:txBody>
      </p:sp>
      <p:pic>
        <p:nvPicPr>
          <p:cNvPr id="2" name="Picture 1">
            <a:extLst>
              <a:ext uri="{FF2B5EF4-FFF2-40B4-BE49-F238E27FC236}">
                <a16:creationId xmlns:a16="http://schemas.microsoft.com/office/drawing/2014/main" id="{CD7C7801-0355-4824-A16F-806C8F40D9A9}"/>
              </a:ext>
            </a:extLst>
          </p:cNvPr>
          <p:cNvPicPr>
            <a:picLocks noChangeAspect="1"/>
          </p:cNvPicPr>
          <p:nvPr/>
        </p:nvPicPr>
        <p:blipFill>
          <a:blip r:embed="rId2"/>
          <a:stretch>
            <a:fillRect/>
          </a:stretch>
        </p:blipFill>
        <p:spPr>
          <a:xfrm>
            <a:off x="569843" y="1199322"/>
            <a:ext cx="9895349" cy="4187687"/>
          </a:xfrm>
          <a:prstGeom prst="rect">
            <a:avLst/>
          </a:prstGeom>
        </p:spPr>
      </p:pic>
    </p:spTree>
    <p:extLst>
      <p:ext uri="{BB962C8B-B14F-4D97-AF65-F5344CB8AC3E}">
        <p14:creationId xmlns:p14="http://schemas.microsoft.com/office/powerpoint/2010/main" val="425427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569843" y="245890"/>
            <a:ext cx="11052313" cy="5691084"/>
          </a:xfrm>
        </p:spPr>
        <p:txBody>
          <a:bodyPr>
            <a:normAutofit/>
          </a:bodyPr>
          <a:lstStyle/>
          <a:p>
            <a:pPr marL="0" indent="0">
              <a:buNone/>
            </a:pPr>
            <a:r>
              <a:rPr lang="en-US" sz="2400" dirty="0"/>
              <a:t>Now read this elephant poem, an alternative version following the same pattern. Can you see how this poem follows the same structure?</a:t>
            </a:r>
          </a:p>
          <a:p>
            <a:pPr marL="0" indent="0">
              <a:buNone/>
            </a:pPr>
            <a:endParaRPr lang="en-US" u="sng" dirty="0"/>
          </a:p>
          <a:p>
            <a:pPr marL="0" indent="0">
              <a:buNone/>
            </a:pPr>
            <a:endParaRPr lang="en-GB" dirty="0"/>
          </a:p>
          <a:p>
            <a:pPr marL="0" indent="0">
              <a:buNone/>
            </a:pPr>
            <a:endParaRPr lang="en-GB" u="sng" dirty="0"/>
          </a:p>
        </p:txBody>
      </p:sp>
      <p:pic>
        <p:nvPicPr>
          <p:cNvPr id="2" name="Picture 1">
            <a:extLst>
              <a:ext uri="{FF2B5EF4-FFF2-40B4-BE49-F238E27FC236}">
                <a16:creationId xmlns:a16="http://schemas.microsoft.com/office/drawing/2014/main" id="{4E0225DF-1CA1-48DF-AB44-A48B6A36AA6A}"/>
              </a:ext>
            </a:extLst>
          </p:cNvPr>
          <p:cNvPicPr>
            <a:picLocks noChangeAspect="1"/>
          </p:cNvPicPr>
          <p:nvPr/>
        </p:nvPicPr>
        <p:blipFill>
          <a:blip r:embed="rId2"/>
          <a:stretch>
            <a:fillRect/>
          </a:stretch>
        </p:blipFill>
        <p:spPr>
          <a:xfrm>
            <a:off x="569843" y="1326679"/>
            <a:ext cx="10522274" cy="4411512"/>
          </a:xfrm>
          <a:prstGeom prst="rect">
            <a:avLst/>
          </a:prstGeom>
        </p:spPr>
      </p:pic>
    </p:spTree>
    <p:extLst>
      <p:ext uri="{BB962C8B-B14F-4D97-AF65-F5344CB8AC3E}">
        <p14:creationId xmlns:p14="http://schemas.microsoft.com/office/powerpoint/2010/main" val="70699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251791" y="245890"/>
            <a:ext cx="11701670" cy="6612110"/>
          </a:xfrm>
        </p:spPr>
        <p:txBody>
          <a:bodyPr>
            <a:normAutofit fontScale="92500" lnSpcReduction="10000"/>
          </a:bodyPr>
          <a:lstStyle/>
          <a:p>
            <a:pPr marL="0" indent="0">
              <a:buNone/>
            </a:pPr>
            <a:r>
              <a:rPr lang="en-US" sz="2400" dirty="0"/>
              <a:t>Your task is to write a poem about an animal of your choice, following the same structure as the elephant poems. </a:t>
            </a:r>
          </a:p>
          <a:p>
            <a:pPr marL="0" indent="0">
              <a:buNone/>
            </a:pPr>
            <a:endParaRPr lang="en-US" sz="2400" dirty="0"/>
          </a:p>
          <a:p>
            <a:pPr marL="0" indent="0">
              <a:buNone/>
            </a:pPr>
            <a:r>
              <a:rPr lang="en-US" sz="2400" dirty="0"/>
              <a:t>You might find it useful to look at some pictures of your animal before you start, in a book or on the Internet. Jot down the names for the different parts of the animal and words to describe that part, so that you have some ideas before you start writing. For example, ‘razor-sharp tusks’.</a:t>
            </a:r>
          </a:p>
          <a:p>
            <a:pPr marL="0" indent="0">
              <a:buNone/>
            </a:pPr>
            <a:endParaRPr lang="en-US" sz="2400" dirty="0"/>
          </a:p>
          <a:p>
            <a:pPr marL="0" indent="0">
              <a:buNone/>
            </a:pPr>
            <a:r>
              <a:rPr lang="en-US" sz="2400" dirty="0"/>
              <a:t>Remember to:</a:t>
            </a:r>
          </a:p>
          <a:p>
            <a:r>
              <a:rPr lang="en-US" sz="2400" dirty="0"/>
              <a:t>Use adventurous adjectives – describing words</a:t>
            </a:r>
          </a:p>
          <a:p>
            <a:r>
              <a:rPr lang="en-US" sz="2400" dirty="0"/>
              <a:t>Use interesting verbs – doing and being words</a:t>
            </a:r>
          </a:p>
          <a:p>
            <a:r>
              <a:rPr lang="en-US" sz="2400" dirty="0"/>
              <a:t>Include a descriptive simile  - use ‘like’ or ‘as’ to compare your animal to something else.</a:t>
            </a:r>
          </a:p>
          <a:p>
            <a:r>
              <a:rPr lang="en-US" sz="2400" dirty="0"/>
              <a:t>Read through, check and edit your poem. Have you repeated any words? Could you use a thesaurus to improve your vocabulary? </a:t>
            </a:r>
            <a:r>
              <a:rPr lang="en-US" sz="2400" dirty="0">
                <a:hlinkClick r:id="rId2"/>
              </a:rPr>
              <a:t>https://kidthesaurus.com/</a:t>
            </a:r>
            <a:r>
              <a:rPr lang="en-US" sz="2400" dirty="0"/>
              <a:t>  Have you followed the structure of the original poems?</a:t>
            </a:r>
          </a:p>
          <a:p>
            <a:r>
              <a:rPr lang="en-US" sz="2400" dirty="0"/>
              <a:t>You need to have one of the elephant poems in front of you so that you can follow the same pattern for each line of the poem.</a:t>
            </a:r>
          </a:p>
          <a:p>
            <a:pPr marL="0" indent="0">
              <a:buNone/>
            </a:pPr>
            <a:endParaRPr lang="en-US" sz="2400" dirty="0"/>
          </a:p>
          <a:p>
            <a:pPr marL="0" indent="0">
              <a:buNone/>
            </a:pPr>
            <a:r>
              <a:rPr lang="en-US" sz="2400" dirty="0"/>
              <a:t>So, what animal will you choose?! </a:t>
            </a:r>
            <a:endParaRPr lang="en-US" u="sng" dirty="0"/>
          </a:p>
          <a:p>
            <a:pPr marL="0" indent="0">
              <a:buNone/>
            </a:pPr>
            <a:endParaRPr lang="en-GB" dirty="0"/>
          </a:p>
          <a:p>
            <a:pPr marL="0" indent="0">
              <a:buNone/>
            </a:pPr>
            <a:endParaRPr lang="en-GB" u="sng" dirty="0"/>
          </a:p>
        </p:txBody>
      </p:sp>
    </p:spTree>
    <p:extLst>
      <p:ext uri="{BB962C8B-B14F-4D97-AF65-F5344CB8AC3E}">
        <p14:creationId xmlns:p14="http://schemas.microsoft.com/office/powerpoint/2010/main" val="330737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738C-2DBA-4C02-8431-CBBACE47E157}"/>
              </a:ext>
            </a:extLst>
          </p:cNvPr>
          <p:cNvSpPr>
            <a:spLocks noGrp="1"/>
          </p:cNvSpPr>
          <p:nvPr>
            <p:ph type="title"/>
          </p:nvPr>
        </p:nvSpPr>
        <p:spPr>
          <a:xfrm>
            <a:off x="838200" y="0"/>
            <a:ext cx="10515600" cy="1325563"/>
          </a:xfrm>
        </p:spPr>
        <p:txBody>
          <a:bodyPr/>
          <a:lstStyle/>
          <a:p>
            <a:r>
              <a:rPr lang="en-US" dirty="0"/>
              <a:t>Wednesday 24th February – Kennings Poems</a:t>
            </a:r>
            <a:endParaRPr lang="en-GB" dirty="0"/>
          </a:p>
        </p:txBody>
      </p:sp>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838200" y="1325563"/>
            <a:ext cx="11052313" cy="5289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Kennings poems are like riddles. They describe something without ever saying what it is.</a:t>
            </a:r>
          </a:p>
          <a:p>
            <a:pPr marL="0" indent="0">
              <a:buFont typeface="Arial" panose="020B0604020202020204" pitchFamily="34" charset="0"/>
              <a:buNone/>
            </a:pPr>
            <a:r>
              <a:rPr lang="en-US" dirty="0"/>
              <a:t>Read these Kennings poems. What could they be about?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Look at the next slide to see if you guessed correctly!</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
        <p:nvSpPr>
          <p:cNvPr id="7" name="TextBox 6">
            <a:extLst>
              <a:ext uri="{FF2B5EF4-FFF2-40B4-BE49-F238E27FC236}">
                <a16:creationId xmlns:a16="http://schemas.microsoft.com/office/drawing/2014/main" id="{CF774024-19C4-49C0-94C2-95598AA197D1}"/>
              </a:ext>
            </a:extLst>
          </p:cNvPr>
          <p:cNvSpPr txBox="1"/>
          <p:nvPr/>
        </p:nvSpPr>
        <p:spPr>
          <a:xfrm>
            <a:off x="1013791" y="2907789"/>
            <a:ext cx="3538330" cy="2677656"/>
          </a:xfrm>
          <a:prstGeom prst="rect">
            <a:avLst/>
          </a:prstGeom>
          <a:noFill/>
          <a:ln w="31750">
            <a:solidFill>
              <a:schemeClr val="accent1">
                <a:shade val="50000"/>
              </a:schemeClr>
            </a:solidFill>
          </a:ln>
        </p:spPr>
        <p:txBody>
          <a:bodyPr wrap="square" rtlCol="0">
            <a:spAutoFit/>
          </a:bodyPr>
          <a:lstStyle/>
          <a:p>
            <a:r>
              <a:rPr lang="en-US" sz="2800" dirty="0"/>
              <a:t>Lip – licking</a:t>
            </a:r>
          </a:p>
          <a:p>
            <a:r>
              <a:rPr lang="en-US" sz="2800" dirty="0"/>
              <a:t>Chin – dripping</a:t>
            </a:r>
          </a:p>
          <a:p>
            <a:r>
              <a:rPr lang="en-US" sz="2800" dirty="0"/>
              <a:t>Sauce – swirling</a:t>
            </a:r>
          </a:p>
          <a:p>
            <a:r>
              <a:rPr lang="en-US" sz="2800" dirty="0"/>
              <a:t>Cone – filling</a:t>
            </a:r>
          </a:p>
          <a:p>
            <a:r>
              <a:rPr lang="en-US" sz="2800" dirty="0"/>
              <a:t>Flake – holding</a:t>
            </a:r>
          </a:p>
          <a:p>
            <a:r>
              <a:rPr lang="en-US" sz="2800" dirty="0"/>
              <a:t>Tongue - freezing</a:t>
            </a:r>
            <a:endParaRPr lang="en-GB" sz="2800" dirty="0"/>
          </a:p>
        </p:txBody>
      </p:sp>
      <p:sp>
        <p:nvSpPr>
          <p:cNvPr id="8" name="TextBox 7">
            <a:extLst>
              <a:ext uri="{FF2B5EF4-FFF2-40B4-BE49-F238E27FC236}">
                <a16:creationId xmlns:a16="http://schemas.microsoft.com/office/drawing/2014/main" id="{32A49399-78D0-4E3E-869A-F4E63CEC23FF}"/>
              </a:ext>
            </a:extLst>
          </p:cNvPr>
          <p:cNvSpPr txBox="1"/>
          <p:nvPr/>
        </p:nvSpPr>
        <p:spPr>
          <a:xfrm>
            <a:off x="6619461" y="2907789"/>
            <a:ext cx="3538330" cy="2677656"/>
          </a:xfrm>
          <a:prstGeom prst="rect">
            <a:avLst/>
          </a:prstGeom>
          <a:noFill/>
          <a:ln w="31750">
            <a:solidFill>
              <a:schemeClr val="accent1">
                <a:shade val="50000"/>
              </a:schemeClr>
            </a:solidFill>
          </a:ln>
        </p:spPr>
        <p:txBody>
          <a:bodyPr wrap="square" rtlCol="0">
            <a:spAutoFit/>
          </a:bodyPr>
          <a:lstStyle/>
          <a:p>
            <a:r>
              <a:rPr lang="en-US" sz="2800" dirty="0"/>
              <a:t>Tail - </a:t>
            </a:r>
            <a:r>
              <a:rPr lang="en-US" sz="2800" dirty="0" err="1"/>
              <a:t>wagger</a:t>
            </a:r>
            <a:endParaRPr lang="en-US" sz="2800" dirty="0"/>
          </a:p>
          <a:p>
            <a:r>
              <a:rPr lang="en-US" sz="2800" dirty="0"/>
              <a:t>Face - licker</a:t>
            </a:r>
          </a:p>
          <a:p>
            <a:r>
              <a:rPr lang="en-US" sz="2800" dirty="0"/>
              <a:t>Ball - catcher</a:t>
            </a:r>
          </a:p>
          <a:p>
            <a:r>
              <a:rPr lang="en-US" sz="2800" dirty="0"/>
              <a:t>Cat – chaser</a:t>
            </a:r>
          </a:p>
          <a:p>
            <a:r>
              <a:rPr lang="en-US" sz="2800" dirty="0"/>
              <a:t>Park – runner</a:t>
            </a:r>
          </a:p>
          <a:p>
            <a:r>
              <a:rPr lang="en-US" sz="2800" dirty="0"/>
              <a:t>Bone – chewer</a:t>
            </a:r>
            <a:endParaRPr lang="en-GB" sz="2800" dirty="0"/>
          </a:p>
        </p:txBody>
      </p:sp>
    </p:spTree>
    <p:extLst>
      <p:ext uri="{BB962C8B-B14F-4D97-AF65-F5344CB8AC3E}">
        <p14:creationId xmlns:p14="http://schemas.microsoft.com/office/powerpoint/2010/main" val="359702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145774" y="318052"/>
            <a:ext cx="11744739" cy="65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Could you work out what the poems were about?</a:t>
            </a:r>
          </a:p>
          <a:p>
            <a:pPr marL="0" indent="0">
              <a:buFont typeface="Arial" panose="020B0604020202020204" pitchFamily="34" charset="0"/>
              <a:buNone/>
            </a:pPr>
            <a:r>
              <a:rPr lang="en-US" dirty="0"/>
              <a:t>What do you notice about the poems?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
        <p:nvSpPr>
          <p:cNvPr id="7" name="TextBox 6">
            <a:extLst>
              <a:ext uri="{FF2B5EF4-FFF2-40B4-BE49-F238E27FC236}">
                <a16:creationId xmlns:a16="http://schemas.microsoft.com/office/drawing/2014/main" id="{CF774024-19C4-49C0-94C2-95598AA197D1}"/>
              </a:ext>
            </a:extLst>
          </p:cNvPr>
          <p:cNvSpPr txBox="1"/>
          <p:nvPr/>
        </p:nvSpPr>
        <p:spPr>
          <a:xfrm>
            <a:off x="482121" y="2708403"/>
            <a:ext cx="3538330" cy="2677656"/>
          </a:xfrm>
          <a:prstGeom prst="rect">
            <a:avLst/>
          </a:prstGeom>
          <a:noFill/>
          <a:ln w="31750">
            <a:solidFill>
              <a:schemeClr val="accent1">
                <a:shade val="50000"/>
              </a:schemeClr>
            </a:solidFill>
          </a:ln>
        </p:spPr>
        <p:txBody>
          <a:bodyPr wrap="square" rtlCol="0">
            <a:spAutoFit/>
          </a:bodyPr>
          <a:lstStyle/>
          <a:p>
            <a:r>
              <a:rPr lang="en-US" sz="2800" dirty="0"/>
              <a:t>Lip – licking</a:t>
            </a:r>
          </a:p>
          <a:p>
            <a:r>
              <a:rPr lang="en-US" sz="2800" dirty="0"/>
              <a:t>Chin – dripping</a:t>
            </a:r>
          </a:p>
          <a:p>
            <a:r>
              <a:rPr lang="en-US" sz="2800" dirty="0"/>
              <a:t>Sauce – swirling</a:t>
            </a:r>
          </a:p>
          <a:p>
            <a:r>
              <a:rPr lang="en-US" sz="2800" dirty="0"/>
              <a:t>Cone – filling</a:t>
            </a:r>
          </a:p>
          <a:p>
            <a:r>
              <a:rPr lang="en-US" sz="2800" dirty="0"/>
              <a:t>Flake – holding</a:t>
            </a:r>
          </a:p>
          <a:p>
            <a:r>
              <a:rPr lang="en-US" sz="2800" dirty="0"/>
              <a:t>Tongue - freezing</a:t>
            </a:r>
            <a:endParaRPr lang="en-GB" sz="2800" dirty="0"/>
          </a:p>
        </p:txBody>
      </p:sp>
      <p:sp>
        <p:nvSpPr>
          <p:cNvPr id="8" name="TextBox 7">
            <a:extLst>
              <a:ext uri="{FF2B5EF4-FFF2-40B4-BE49-F238E27FC236}">
                <a16:creationId xmlns:a16="http://schemas.microsoft.com/office/drawing/2014/main" id="{32A49399-78D0-4E3E-869A-F4E63CEC23FF}"/>
              </a:ext>
            </a:extLst>
          </p:cNvPr>
          <p:cNvSpPr txBox="1"/>
          <p:nvPr/>
        </p:nvSpPr>
        <p:spPr>
          <a:xfrm>
            <a:off x="6660875" y="2621099"/>
            <a:ext cx="3538330" cy="2677656"/>
          </a:xfrm>
          <a:prstGeom prst="rect">
            <a:avLst/>
          </a:prstGeom>
          <a:noFill/>
          <a:ln w="31750">
            <a:solidFill>
              <a:schemeClr val="accent1">
                <a:shade val="50000"/>
              </a:schemeClr>
            </a:solidFill>
          </a:ln>
        </p:spPr>
        <p:txBody>
          <a:bodyPr wrap="square" rtlCol="0">
            <a:spAutoFit/>
          </a:bodyPr>
          <a:lstStyle/>
          <a:p>
            <a:r>
              <a:rPr lang="en-US" sz="2800" dirty="0"/>
              <a:t>Tail - </a:t>
            </a:r>
            <a:r>
              <a:rPr lang="en-US" sz="2800" dirty="0" err="1"/>
              <a:t>wagger</a:t>
            </a:r>
            <a:endParaRPr lang="en-US" sz="2800" dirty="0"/>
          </a:p>
          <a:p>
            <a:r>
              <a:rPr lang="en-US" sz="2800" dirty="0"/>
              <a:t>Face - licker</a:t>
            </a:r>
          </a:p>
          <a:p>
            <a:r>
              <a:rPr lang="en-US" sz="2800" dirty="0"/>
              <a:t>Ball - catcher</a:t>
            </a:r>
          </a:p>
          <a:p>
            <a:r>
              <a:rPr lang="en-US" sz="2800" dirty="0"/>
              <a:t>Cat – chaser</a:t>
            </a:r>
          </a:p>
          <a:p>
            <a:r>
              <a:rPr lang="en-US" sz="2800" dirty="0"/>
              <a:t>Park – runner</a:t>
            </a:r>
          </a:p>
          <a:p>
            <a:r>
              <a:rPr lang="en-US" sz="2800" dirty="0"/>
              <a:t>Bone – chewer</a:t>
            </a:r>
            <a:endParaRPr lang="en-GB" sz="2800" dirty="0"/>
          </a:p>
        </p:txBody>
      </p:sp>
      <p:pic>
        <p:nvPicPr>
          <p:cNvPr id="6" name="Picture 5">
            <a:extLst>
              <a:ext uri="{FF2B5EF4-FFF2-40B4-BE49-F238E27FC236}">
                <a16:creationId xmlns:a16="http://schemas.microsoft.com/office/drawing/2014/main" id="{DD0EFF4F-E000-4D51-8955-3B0C2A1E9F70}"/>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9356535" y="2966905"/>
            <a:ext cx="2689691" cy="2160652"/>
          </a:xfrm>
          <a:prstGeom prst="rect">
            <a:avLst/>
          </a:prstGeom>
        </p:spPr>
      </p:pic>
      <p:pic>
        <p:nvPicPr>
          <p:cNvPr id="9" name="Picture 8">
            <a:extLst>
              <a:ext uri="{FF2B5EF4-FFF2-40B4-BE49-F238E27FC236}">
                <a16:creationId xmlns:a16="http://schemas.microsoft.com/office/drawing/2014/main" id="{066C9EBE-4B66-463A-B4E5-6330AD0E2D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30109" y="2708403"/>
            <a:ext cx="1540331" cy="3016536"/>
          </a:xfrm>
          <a:prstGeom prst="rect">
            <a:avLst/>
          </a:prstGeom>
        </p:spPr>
      </p:pic>
      <p:sp>
        <p:nvSpPr>
          <p:cNvPr id="10" name="TextBox 9">
            <a:extLst>
              <a:ext uri="{FF2B5EF4-FFF2-40B4-BE49-F238E27FC236}">
                <a16:creationId xmlns:a16="http://schemas.microsoft.com/office/drawing/2014/main" id="{084FAB5E-1FDF-4ACC-B909-09B043E9186F}"/>
              </a:ext>
            </a:extLst>
          </p:cNvPr>
          <p:cNvSpPr txBox="1"/>
          <p:nvPr/>
        </p:nvSpPr>
        <p:spPr>
          <a:xfrm>
            <a:off x="3559612" y="1389488"/>
            <a:ext cx="2610362" cy="1200329"/>
          </a:xfrm>
          <a:prstGeom prst="rect">
            <a:avLst/>
          </a:prstGeom>
          <a:solidFill>
            <a:srgbClr val="873F99"/>
          </a:solidFill>
        </p:spPr>
        <p:txBody>
          <a:bodyPr wrap="square" rtlCol="0">
            <a:spAutoFit/>
          </a:bodyPr>
          <a:lstStyle/>
          <a:p>
            <a:pPr algn="ctr"/>
            <a:r>
              <a:rPr lang="en-US" sz="2400" dirty="0">
                <a:solidFill>
                  <a:schemeClr val="bg1"/>
                </a:solidFill>
              </a:rPr>
              <a:t>Each line of the poem is made of a two-word phrase.</a:t>
            </a:r>
          </a:p>
        </p:txBody>
      </p:sp>
      <p:sp>
        <p:nvSpPr>
          <p:cNvPr id="11" name="TextBox 10">
            <a:extLst>
              <a:ext uri="{FF2B5EF4-FFF2-40B4-BE49-F238E27FC236}">
                <a16:creationId xmlns:a16="http://schemas.microsoft.com/office/drawing/2014/main" id="{76C6BBE7-EB18-4556-B654-312BAEC6F667}"/>
              </a:ext>
            </a:extLst>
          </p:cNvPr>
          <p:cNvSpPr txBox="1"/>
          <p:nvPr/>
        </p:nvSpPr>
        <p:spPr>
          <a:xfrm>
            <a:off x="6816589" y="1445354"/>
            <a:ext cx="3006901" cy="830997"/>
          </a:xfrm>
          <a:prstGeom prst="rect">
            <a:avLst/>
          </a:prstGeom>
          <a:solidFill>
            <a:srgbClr val="873F99"/>
          </a:solidFill>
        </p:spPr>
        <p:txBody>
          <a:bodyPr wrap="square" rtlCol="0">
            <a:spAutoFit/>
          </a:bodyPr>
          <a:lstStyle/>
          <a:p>
            <a:pPr algn="ctr"/>
            <a:r>
              <a:rPr lang="en-US" sz="2400" dirty="0">
                <a:solidFill>
                  <a:schemeClr val="bg1"/>
                </a:solidFill>
              </a:rPr>
              <a:t>The words are joined</a:t>
            </a:r>
            <a:br>
              <a:rPr lang="en-US" sz="2400" dirty="0">
                <a:solidFill>
                  <a:schemeClr val="bg1"/>
                </a:solidFill>
              </a:rPr>
            </a:br>
            <a:r>
              <a:rPr lang="en-US" sz="2400" dirty="0">
                <a:solidFill>
                  <a:schemeClr val="bg1"/>
                </a:solidFill>
              </a:rPr>
              <a:t>by a hyphen.</a:t>
            </a:r>
          </a:p>
        </p:txBody>
      </p:sp>
      <p:sp>
        <p:nvSpPr>
          <p:cNvPr id="12" name="TextBox 11">
            <a:extLst>
              <a:ext uri="{FF2B5EF4-FFF2-40B4-BE49-F238E27FC236}">
                <a16:creationId xmlns:a16="http://schemas.microsoft.com/office/drawing/2014/main" id="{710E7646-85BB-4034-BEE0-B497E491FA98}"/>
              </a:ext>
            </a:extLst>
          </p:cNvPr>
          <p:cNvSpPr txBox="1"/>
          <p:nvPr/>
        </p:nvSpPr>
        <p:spPr>
          <a:xfrm>
            <a:off x="7124859" y="5473363"/>
            <a:ext cx="2610362" cy="1200329"/>
          </a:xfrm>
          <a:prstGeom prst="rect">
            <a:avLst/>
          </a:prstGeom>
          <a:solidFill>
            <a:srgbClr val="873F99"/>
          </a:solidFill>
        </p:spPr>
        <p:txBody>
          <a:bodyPr wrap="square" rtlCol="0">
            <a:spAutoFit/>
          </a:bodyPr>
          <a:lstStyle/>
          <a:p>
            <a:pPr algn="ctr"/>
            <a:r>
              <a:rPr lang="en-US" sz="2400" dirty="0">
                <a:solidFill>
                  <a:schemeClr val="bg1"/>
                </a:solidFill>
              </a:rPr>
              <a:t>Here the phrases</a:t>
            </a:r>
            <a:br>
              <a:rPr lang="en-US" sz="2400" dirty="0">
                <a:solidFill>
                  <a:schemeClr val="bg1"/>
                </a:solidFill>
              </a:rPr>
            </a:br>
            <a:r>
              <a:rPr lang="en-US" sz="2400" dirty="0">
                <a:solidFill>
                  <a:schemeClr val="bg1"/>
                </a:solidFill>
              </a:rPr>
              <a:t>are made up of</a:t>
            </a:r>
            <a:br>
              <a:rPr lang="en-US" sz="2400" dirty="0">
                <a:solidFill>
                  <a:schemeClr val="bg1"/>
                </a:solidFill>
              </a:rPr>
            </a:br>
            <a:r>
              <a:rPr lang="en-US" sz="2400" dirty="0">
                <a:solidFill>
                  <a:schemeClr val="bg1"/>
                </a:solidFill>
              </a:rPr>
              <a:t>a noun + a noun.</a:t>
            </a:r>
          </a:p>
        </p:txBody>
      </p:sp>
      <p:sp>
        <p:nvSpPr>
          <p:cNvPr id="13" name="TextBox 12">
            <a:extLst>
              <a:ext uri="{FF2B5EF4-FFF2-40B4-BE49-F238E27FC236}">
                <a16:creationId xmlns:a16="http://schemas.microsoft.com/office/drawing/2014/main" id="{B4A0E1C5-92E3-4D2A-A361-585940AC52CB}"/>
              </a:ext>
            </a:extLst>
          </p:cNvPr>
          <p:cNvSpPr txBox="1"/>
          <p:nvPr/>
        </p:nvSpPr>
        <p:spPr>
          <a:xfrm>
            <a:off x="482121" y="5479650"/>
            <a:ext cx="3538330" cy="1200329"/>
          </a:xfrm>
          <a:prstGeom prst="rect">
            <a:avLst/>
          </a:prstGeom>
          <a:solidFill>
            <a:srgbClr val="873F99"/>
          </a:solidFill>
        </p:spPr>
        <p:txBody>
          <a:bodyPr wrap="square" rtlCol="0">
            <a:spAutoFit/>
          </a:bodyPr>
          <a:lstStyle/>
          <a:p>
            <a:pPr algn="ctr"/>
            <a:r>
              <a:rPr lang="en-US" sz="2400" dirty="0">
                <a:solidFill>
                  <a:schemeClr val="bg1"/>
                </a:solidFill>
              </a:rPr>
              <a:t>Here the phrases are made up of a noun + a verb (the verb usually ends in -</a:t>
            </a:r>
            <a:r>
              <a:rPr lang="en-US" sz="2400" dirty="0" err="1">
                <a:solidFill>
                  <a:schemeClr val="bg1"/>
                </a:solidFill>
              </a:rPr>
              <a:t>ing</a:t>
            </a:r>
            <a:r>
              <a:rPr lang="en-US" sz="2400" dirty="0">
                <a:solidFill>
                  <a:schemeClr val="bg1"/>
                </a:solidFill>
              </a:rPr>
              <a:t>).</a:t>
            </a:r>
          </a:p>
        </p:txBody>
      </p:sp>
    </p:spTree>
    <p:extLst>
      <p:ext uri="{BB962C8B-B14F-4D97-AF65-F5344CB8AC3E}">
        <p14:creationId xmlns:p14="http://schemas.microsoft.com/office/powerpoint/2010/main" val="16151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36" ma:contentTypeDescription="Create a new document." ma:contentTypeScope="" ma:versionID="1abca9f278113005d00f0cc5efff689c">
  <xsd:schema xmlns:xsd="http://www.w3.org/2001/XMLSchema" xmlns:xs="http://www.w3.org/2001/XMLSchema" xmlns:p="http://schemas.microsoft.com/office/2006/metadata/properties" xmlns:ns3="f67f2bb3-97ee-45f5-81d1-716cc370c9ff" xmlns:ns4="f27f0970-de72-4a1e-99e1-19346f1b6624" targetNamespace="http://schemas.microsoft.com/office/2006/metadata/properties" ma:root="true" ma:fieldsID="9ed01ca35b95133432d56597176d8ce0" ns3:_="" ns4:_="">
    <xsd:import namespace="f67f2bb3-97ee-45f5-81d1-716cc370c9ff"/>
    <xsd:import namespace="f27f0970-de72-4a1e-99e1-19346f1b66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f2bb3-97ee-45f5-81d1-716cc370c9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7f0970-de72-4a1e-99e1-19346f1b66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E2C1AD-0CA3-4DD1-B6E1-875958CCF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f2bb3-97ee-45f5-81d1-716cc370c9ff"/>
    <ds:schemaRef ds:uri="f27f0970-de72-4a1e-99e1-19346f1b66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79F51B-9257-444C-B9CE-334C8987A0D5}">
  <ds:schemaRefs>
    <ds:schemaRef ds:uri="http://purl.org/dc/elements/1.1/"/>
    <ds:schemaRef ds:uri="f67f2bb3-97ee-45f5-81d1-716cc370c9ff"/>
    <ds:schemaRef ds:uri="http://purl.org/dc/dcmitype/"/>
    <ds:schemaRef ds:uri="http://www.w3.org/XML/1998/namespace"/>
    <ds:schemaRef ds:uri="http://schemas.microsoft.com/office/2006/documentManagement/types"/>
    <ds:schemaRef ds:uri="http://schemas.microsoft.com/office/infopath/2007/PartnerControls"/>
    <ds:schemaRef ds:uri="f27f0970-de72-4a1e-99e1-19346f1b6624"/>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50DD0DC-B2B7-469E-8A0C-A6801A06F5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574</TotalTime>
  <Words>1140</Words>
  <Application>Microsoft Office PowerPoint</Application>
  <PresentationFormat>Widescreen</PresentationFormat>
  <Paragraphs>203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Yu Gothic</vt:lpstr>
      <vt:lpstr>Arial</vt:lpstr>
      <vt:lpstr>Calibri</vt:lpstr>
      <vt:lpstr>Calibri Light</vt:lpstr>
      <vt:lpstr>Office Theme</vt:lpstr>
      <vt:lpstr>Poetry Week</vt:lpstr>
      <vt:lpstr>Tuesday 23rd February – Animal Poems</vt:lpstr>
      <vt:lpstr>PowerPoint Presentation</vt:lpstr>
      <vt:lpstr>PowerPoint Presentation</vt:lpstr>
      <vt:lpstr>PowerPoint Presentation</vt:lpstr>
      <vt:lpstr>PowerPoint Presentation</vt:lpstr>
      <vt:lpstr>PowerPoint Presentation</vt:lpstr>
      <vt:lpstr>Wednesday 24th February – Kennings Poems</vt:lpstr>
      <vt:lpstr>PowerPoint Presentation</vt:lpstr>
      <vt:lpstr>PowerPoint Presentation</vt:lpstr>
      <vt:lpstr>PowerPoint Presentation</vt:lpstr>
      <vt:lpstr>PowerPoint Presentation</vt:lpstr>
      <vt:lpstr>PowerPoint Presentation</vt:lpstr>
      <vt:lpstr>Thursday 25th February – Shape Poems</vt:lpstr>
      <vt:lpstr>PowerPoint Presentation</vt:lpstr>
      <vt:lpstr>PowerPoint Presentation</vt:lpstr>
      <vt:lpstr>PowerPoint Presentation</vt:lpstr>
      <vt:lpstr>Friday 26th February – Michael Rosen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Week</dc:title>
  <dc:creator>Rebecca Adams</dc:creator>
  <cp:lastModifiedBy>Teacher</cp:lastModifiedBy>
  <cp:revision>20</cp:revision>
  <dcterms:created xsi:type="dcterms:W3CDTF">2021-02-08T13:28:19Z</dcterms:created>
  <dcterms:modified xsi:type="dcterms:W3CDTF">2021-02-12T09:15:49Z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